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sldIdLst>
    <p:sldId id="256" r:id="rId2"/>
    <p:sldId id="257" r:id="rId3"/>
    <p:sldId id="263" r:id="rId4"/>
    <p:sldId id="259" r:id="rId5"/>
    <p:sldId id="262" r:id="rId6"/>
    <p:sldId id="260" r:id="rId7"/>
    <p:sldId id="264" r:id="rId8"/>
  </p:sldIdLst>
  <p:sldSz cx="12192000" cy="6858000"/>
  <p:notesSz cx="6858000" cy="9144000"/>
  <p:defaultTextStyle>
    <a:defPPr>
      <a:defRPr lang="es-D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A0A0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0" d="100"/>
          <a:sy n="70" d="100"/>
        </p:scale>
        <p:origin x="73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jpeg>
</file>

<file path=ppt/media/image10.png>
</file>

<file path=ppt/media/image11.gif>
</file>

<file path=ppt/media/image12.gif>
</file>

<file path=ppt/media/image13.gif>
</file>

<file path=ppt/media/image2.png>
</file>

<file path=ppt/media/image3.svg>
</file>

<file path=ppt/media/image4.png>
</file>

<file path=ppt/media/image5.gif>
</file>

<file path=ppt/media/image6.png>
</file>

<file path=ppt/media/image7.pn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3/2/2022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625031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3/2/2022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40614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3/2/2022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‹Nº›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76103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3/2/2022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19378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3/2/2022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87421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3/2/2022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4989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3/2/2022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665081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3/2/2022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0251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3/2/2022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71604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3/2/2022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03556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3/2/2022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75140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3/2/2022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479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88" r:id="rId5"/>
    <p:sldLayoutId id="2147483693" r:id="rId6"/>
    <p:sldLayoutId id="2147483689" r:id="rId7"/>
    <p:sldLayoutId id="2147483690" r:id="rId8"/>
    <p:sldLayoutId id="2147483691" r:id="rId9"/>
    <p:sldLayoutId id="2147483692" r:id="rId10"/>
    <p:sldLayoutId id="2147483694" r:id="rId11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C8EEB0F-BA72-49AC-956F-331B60FDE7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Picture 3" descr="Una ilustración de aviones de papel volando">
            <a:extLst>
              <a:ext uri="{FF2B5EF4-FFF2-40B4-BE49-F238E27FC236}">
                <a16:creationId xmlns:a16="http://schemas.microsoft.com/office/drawing/2014/main" id="{232A937B-1D0B-4E6F-9A0E-6D71774365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591" r="-1" b="2271"/>
          <a:stretch/>
        </p:blipFill>
        <p:spPr>
          <a:xfrm>
            <a:off x="-24254" y="8126"/>
            <a:ext cx="12188952" cy="6857990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FB8CE58F-407C-497E-B723-21FD8C6D35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09937" y="721297"/>
            <a:ext cx="5565913" cy="5415406"/>
            <a:chOff x="797792" y="912854"/>
            <a:chExt cx="5298208" cy="5032292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BE70332-ECAF-47BB-8C7B-BD049452F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1439" y="1056388"/>
              <a:ext cx="4968823" cy="4748064"/>
            </a:xfrm>
            <a:custGeom>
              <a:avLst/>
              <a:gdLst>
                <a:gd name="connsiteX0" fmla="*/ 2180840 w 3810827"/>
                <a:gd name="connsiteY0" fmla="*/ 0 h 3634591"/>
                <a:gd name="connsiteX1" fmla="*/ 2866380 w 3810827"/>
                <a:gd name="connsiteY1" fmla="*/ 145165 h 3634591"/>
                <a:gd name="connsiteX2" fmla="*/ 3366366 w 3810827"/>
                <a:gd name="connsiteY2" fmla="*/ 536835 h 3634591"/>
                <a:gd name="connsiteX3" fmla="*/ 3810827 w 3810827"/>
                <a:gd name="connsiteY3" fmla="*/ 1924156 h 3634591"/>
                <a:gd name="connsiteX4" fmla="*/ 3612844 w 3810827"/>
                <a:gd name="connsiteY4" fmla="*/ 2493111 h 3634591"/>
                <a:gd name="connsiteX5" fmla="*/ 3026664 w 3810827"/>
                <a:gd name="connsiteY5" fmla="*/ 3022891 h 3634591"/>
                <a:gd name="connsiteX6" fmla="*/ 2897783 w 3810827"/>
                <a:gd name="connsiteY6" fmla="*/ 3124233 h 3634591"/>
                <a:gd name="connsiteX7" fmla="*/ 1838765 w 3810827"/>
                <a:gd name="connsiteY7" fmla="*/ 3634591 h 3634591"/>
                <a:gd name="connsiteX8" fmla="*/ 443724 w 3810827"/>
                <a:gd name="connsiteY8" fmla="*/ 2805020 h 3634591"/>
                <a:gd name="connsiteX9" fmla="*/ 295053 w 3810827"/>
                <a:gd name="connsiteY9" fmla="*/ 2592792 h 3634591"/>
                <a:gd name="connsiteX10" fmla="*/ 0 w 3810827"/>
                <a:gd name="connsiteY10" fmla="*/ 1924156 h 3634591"/>
                <a:gd name="connsiteX11" fmla="*/ 178275 w 3810827"/>
                <a:gd name="connsiteY11" fmla="*/ 1204061 h 3634591"/>
                <a:gd name="connsiteX12" fmla="*/ 669921 w 3810827"/>
                <a:gd name="connsiteY12" fmla="*/ 585306 h 3634591"/>
                <a:gd name="connsiteX13" fmla="*/ 1380730 w 3810827"/>
                <a:gd name="connsiteY13" fmla="*/ 156203 h 3634591"/>
                <a:gd name="connsiteX14" fmla="*/ 2180840 w 3810827"/>
                <a:gd name="connsiteY14" fmla="*/ 0 h 363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10827" h="3634591">
                  <a:moveTo>
                    <a:pt x="2180840" y="0"/>
                  </a:moveTo>
                  <a:cubicBezTo>
                    <a:pt x="2431406" y="0"/>
                    <a:pt x="2662018" y="48886"/>
                    <a:pt x="2866380" y="145165"/>
                  </a:cubicBezTo>
                  <a:cubicBezTo>
                    <a:pt x="3057903" y="235467"/>
                    <a:pt x="3226119" y="367269"/>
                    <a:pt x="3366366" y="536835"/>
                  </a:cubicBezTo>
                  <a:cubicBezTo>
                    <a:pt x="3652997" y="883519"/>
                    <a:pt x="3810827" y="1376199"/>
                    <a:pt x="3810827" y="1924156"/>
                  </a:cubicBezTo>
                  <a:cubicBezTo>
                    <a:pt x="3810827" y="2142775"/>
                    <a:pt x="3749739" y="2318234"/>
                    <a:pt x="3612844" y="2493111"/>
                  </a:cubicBezTo>
                  <a:cubicBezTo>
                    <a:pt x="3469652" y="2676041"/>
                    <a:pt x="3254495" y="2844528"/>
                    <a:pt x="3026664" y="3022891"/>
                  </a:cubicBezTo>
                  <a:cubicBezTo>
                    <a:pt x="2984630" y="3055759"/>
                    <a:pt x="2941206" y="3089789"/>
                    <a:pt x="2897783" y="3124233"/>
                  </a:cubicBezTo>
                  <a:cubicBezTo>
                    <a:pt x="2509094" y="3432490"/>
                    <a:pt x="2225408" y="3634591"/>
                    <a:pt x="1838765" y="3634591"/>
                  </a:cubicBezTo>
                  <a:cubicBezTo>
                    <a:pt x="1249640" y="3634591"/>
                    <a:pt x="832413" y="3386508"/>
                    <a:pt x="443724" y="2805020"/>
                  </a:cubicBezTo>
                  <a:cubicBezTo>
                    <a:pt x="392859" y="2728910"/>
                    <a:pt x="343138" y="2659690"/>
                    <a:pt x="295053" y="2592792"/>
                  </a:cubicBezTo>
                  <a:cubicBezTo>
                    <a:pt x="95761" y="2315411"/>
                    <a:pt x="0" y="2171160"/>
                    <a:pt x="0" y="1924156"/>
                  </a:cubicBezTo>
                  <a:cubicBezTo>
                    <a:pt x="0" y="1678896"/>
                    <a:pt x="60024" y="1436622"/>
                    <a:pt x="178275" y="1204061"/>
                  </a:cubicBezTo>
                  <a:cubicBezTo>
                    <a:pt x="293990" y="976561"/>
                    <a:pt x="459425" y="768319"/>
                    <a:pt x="669921" y="585306"/>
                  </a:cubicBezTo>
                  <a:cubicBezTo>
                    <a:pt x="876818" y="405365"/>
                    <a:pt x="1122558" y="256964"/>
                    <a:pt x="1380730" y="156203"/>
                  </a:cubicBezTo>
                  <a:cubicBezTo>
                    <a:pt x="1645852" y="52539"/>
                    <a:pt x="1915145" y="0"/>
                    <a:pt x="2180840" y="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6D9361-A35A-4DC8-AAB9-04FD2D6FEE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7792" y="912854"/>
              <a:ext cx="5298208" cy="5032292"/>
            </a:xfrm>
            <a:custGeom>
              <a:avLst/>
              <a:gdLst>
                <a:gd name="connsiteX0" fmla="*/ 2180840 w 3810827"/>
                <a:gd name="connsiteY0" fmla="*/ 0 h 3634591"/>
                <a:gd name="connsiteX1" fmla="*/ 2866380 w 3810827"/>
                <a:gd name="connsiteY1" fmla="*/ 145165 h 3634591"/>
                <a:gd name="connsiteX2" fmla="*/ 3366366 w 3810827"/>
                <a:gd name="connsiteY2" fmla="*/ 536835 h 3634591"/>
                <a:gd name="connsiteX3" fmla="*/ 3810827 w 3810827"/>
                <a:gd name="connsiteY3" fmla="*/ 1924156 h 3634591"/>
                <a:gd name="connsiteX4" fmla="*/ 3612844 w 3810827"/>
                <a:gd name="connsiteY4" fmla="*/ 2493111 h 3634591"/>
                <a:gd name="connsiteX5" fmla="*/ 3026664 w 3810827"/>
                <a:gd name="connsiteY5" fmla="*/ 3022891 h 3634591"/>
                <a:gd name="connsiteX6" fmla="*/ 2897783 w 3810827"/>
                <a:gd name="connsiteY6" fmla="*/ 3124233 h 3634591"/>
                <a:gd name="connsiteX7" fmla="*/ 1838765 w 3810827"/>
                <a:gd name="connsiteY7" fmla="*/ 3634591 h 3634591"/>
                <a:gd name="connsiteX8" fmla="*/ 443724 w 3810827"/>
                <a:gd name="connsiteY8" fmla="*/ 2805020 h 3634591"/>
                <a:gd name="connsiteX9" fmla="*/ 295053 w 3810827"/>
                <a:gd name="connsiteY9" fmla="*/ 2592792 h 3634591"/>
                <a:gd name="connsiteX10" fmla="*/ 0 w 3810827"/>
                <a:gd name="connsiteY10" fmla="*/ 1924156 h 3634591"/>
                <a:gd name="connsiteX11" fmla="*/ 178275 w 3810827"/>
                <a:gd name="connsiteY11" fmla="*/ 1204061 h 3634591"/>
                <a:gd name="connsiteX12" fmla="*/ 669921 w 3810827"/>
                <a:gd name="connsiteY12" fmla="*/ 585306 h 3634591"/>
                <a:gd name="connsiteX13" fmla="*/ 1380730 w 3810827"/>
                <a:gd name="connsiteY13" fmla="*/ 156203 h 3634591"/>
                <a:gd name="connsiteX14" fmla="*/ 2180840 w 3810827"/>
                <a:gd name="connsiteY14" fmla="*/ 0 h 363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10827" h="3634591">
                  <a:moveTo>
                    <a:pt x="2180840" y="0"/>
                  </a:moveTo>
                  <a:cubicBezTo>
                    <a:pt x="2431406" y="0"/>
                    <a:pt x="2662018" y="48886"/>
                    <a:pt x="2866380" y="145165"/>
                  </a:cubicBezTo>
                  <a:cubicBezTo>
                    <a:pt x="3057903" y="235467"/>
                    <a:pt x="3226119" y="367269"/>
                    <a:pt x="3366366" y="536835"/>
                  </a:cubicBezTo>
                  <a:cubicBezTo>
                    <a:pt x="3652997" y="883519"/>
                    <a:pt x="3810827" y="1376199"/>
                    <a:pt x="3810827" y="1924156"/>
                  </a:cubicBezTo>
                  <a:cubicBezTo>
                    <a:pt x="3810827" y="2142775"/>
                    <a:pt x="3749739" y="2318234"/>
                    <a:pt x="3612844" y="2493111"/>
                  </a:cubicBezTo>
                  <a:cubicBezTo>
                    <a:pt x="3469652" y="2676041"/>
                    <a:pt x="3254495" y="2844528"/>
                    <a:pt x="3026664" y="3022891"/>
                  </a:cubicBezTo>
                  <a:cubicBezTo>
                    <a:pt x="2984630" y="3055759"/>
                    <a:pt x="2941206" y="3089789"/>
                    <a:pt x="2897783" y="3124233"/>
                  </a:cubicBezTo>
                  <a:cubicBezTo>
                    <a:pt x="2509094" y="3432490"/>
                    <a:pt x="2225408" y="3634591"/>
                    <a:pt x="1838765" y="3634591"/>
                  </a:cubicBezTo>
                  <a:cubicBezTo>
                    <a:pt x="1249640" y="3634591"/>
                    <a:pt x="832413" y="3386508"/>
                    <a:pt x="443724" y="2805020"/>
                  </a:cubicBezTo>
                  <a:cubicBezTo>
                    <a:pt x="392859" y="2728910"/>
                    <a:pt x="343138" y="2659690"/>
                    <a:pt x="295053" y="2592792"/>
                  </a:cubicBezTo>
                  <a:cubicBezTo>
                    <a:pt x="95761" y="2315411"/>
                    <a:pt x="0" y="2171160"/>
                    <a:pt x="0" y="1924156"/>
                  </a:cubicBezTo>
                  <a:cubicBezTo>
                    <a:pt x="0" y="1678896"/>
                    <a:pt x="60024" y="1436622"/>
                    <a:pt x="178275" y="1204061"/>
                  </a:cubicBezTo>
                  <a:cubicBezTo>
                    <a:pt x="293990" y="976561"/>
                    <a:pt x="459425" y="768319"/>
                    <a:pt x="669921" y="585306"/>
                  </a:cubicBezTo>
                  <a:cubicBezTo>
                    <a:pt x="876818" y="405365"/>
                    <a:pt x="1122558" y="256964"/>
                    <a:pt x="1380730" y="156203"/>
                  </a:cubicBezTo>
                  <a:cubicBezTo>
                    <a:pt x="1645852" y="52539"/>
                    <a:pt x="1915145" y="0"/>
                    <a:pt x="2180840" y="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87FC31AD-FBB3-4219-A758-D6F7594A0A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3671" y="1232452"/>
              <a:ext cx="4715122" cy="4439901"/>
            </a:xfrm>
            <a:custGeom>
              <a:avLst/>
              <a:gdLst>
                <a:gd name="connsiteX0" fmla="*/ 2180840 w 3810827"/>
                <a:gd name="connsiteY0" fmla="*/ 0 h 3634591"/>
                <a:gd name="connsiteX1" fmla="*/ 2866380 w 3810827"/>
                <a:gd name="connsiteY1" fmla="*/ 145165 h 3634591"/>
                <a:gd name="connsiteX2" fmla="*/ 3366366 w 3810827"/>
                <a:gd name="connsiteY2" fmla="*/ 536835 h 3634591"/>
                <a:gd name="connsiteX3" fmla="*/ 3810827 w 3810827"/>
                <a:gd name="connsiteY3" fmla="*/ 1924156 h 3634591"/>
                <a:gd name="connsiteX4" fmla="*/ 3612844 w 3810827"/>
                <a:gd name="connsiteY4" fmla="*/ 2493111 h 3634591"/>
                <a:gd name="connsiteX5" fmla="*/ 3026664 w 3810827"/>
                <a:gd name="connsiteY5" fmla="*/ 3022891 h 3634591"/>
                <a:gd name="connsiteX6" fmla="*/ 2897783 w 3810827"/>
                <a:gd name="connsiteY6" fmla="*/ 3124233 h 3634591"/>
                <a:gd name="connsiteX7" fmla="*/ 1838765 w 3810827"/>
                <a:gd name="connsiteY7" fmla="*/ 3634591 h 3634591"/>
                <a:gd name="connsiteX8" fmla="*/ 443724 w 3810827"/>
                <a:gd name="connsiteY8" fmla="*/ 2805020 h 3634591"/>
                <a:gd name="connsiteX9" fmla="*/ 295053 w 3810827"/>
                <a:gd name="connsiteY9" fmla="*/ 2592792 h 3634591"/>
                <a:gd name="connsiteX10" fmla="*/ 0 w 3810827"/>
                <a:gd name="connsiteY10" fmla="*/ 1924156 h 3634591"/>
                <a:gd name="connsiteX11" fmla="*/ 178275 w 3810827"/>
                <a:gd name="connsiteY11" fmla="*/ 1204061 h 3634591"/>
                <a:gd name="connsiteX12" fmla="*/ 669921 w 3810827"/>
                <a:gd name="connsiteY12" fmla="*/ 585306 h 3634591"/>
                <a:gd name="connsiteX13" fmla="*/ 1380730 w 3810827"/>
                <a:gd name="connsiteY13" fmla="*/ 156203 h 3634591"/>
                <a:gd name="connsiteX14" fmla="*/ 2180840 w 3810827"/>
                <a:gd name="connsiteY14" fmla="*/ 0 h 363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10827" h="3634591">
                  <a:moveTo>
                    <a:pt x="2180840" y="0"/>
                  </a:moveTo>
                  <a:cubicBezTo>
                    <a:pt x="2431406" y="0"/>
                    <a:pt x="2662018" y="48886"/>
                    <a:pt x="2866380" y="145165"/>
                  </a:cubicBezTo>
                  <a:cubicBezTo>
                    <a:pt x="3057903" y="235467"/>
                    <a:pt x="3226119" y="367269"/>
                    <a:pt x="3366366" y="536835"/>
                  </a:cubicBezTo>
                  <a:cubicBezTo>
                    <a:pt x="3652997" y="883519"/>
                    <a:pt x="3810827" y="1376199"/>
                    <a:pt x="3810827" y="1924156"/>
                  </a:cubicBezTo>
                  <a:cubicBezTo>
                    <a:pt x="3810827" y="2142775"/>
                    <a:pt x="3749739" y="2318234"/>
                    <a:pt x="3612844" y="2493111"/>
                  </a:cubicBezTo>
                  <a:cubicBezTo>
                    <a:pt x="3469652" y="2676041"/>
                    <a:pt x="3254495" y="2844528"/>
                    <a:pt x="3026664" y="3022891"/>
                  </a:cubicBezTo>
                  <a:cubicBezTo>
                    <a:pt x="2984630" y="3055759"/>
                    <a:pt x="2941206" y="3089789"/>
                    <a:pt x="2897783" y="3124233"/>
                  </a:cubicBezTo>
                  <a:cubicBezTo>
                    <a:pt x="2509094" y="3432490"/>
                    <a:pt x="2225408" y="3634591"/>
                    <a:pt x="1838765" y="3634591"/>
                  </a:cubicBezTo>
                  <a:cubicBezTo>
                    <a:pt x="1249640" y="3634591"/>
                    <a:pt x="832413" y="3386508"/>
                    <a:pt x="443724" y="2805020"/>
                  </a:cubicBezTo>
                  <a:cubicBezTo>
                    <a:pt x="392859" y="2728910"/>
                    <a:pt x="343138" y="2659690"/>
                    <a:pt x="295053" y="2592792"/>
                  </a:cubicBezTo>
                  <a:cubicBezTo>
                    <a:pt x="95761" y="2315411"/>
                    <a:pt x="0" y="2171160"/>
                    <a:pt x="0" y="1924156"/>
                  </a:cubicBezTo>
                  <a:cubicBezTo>
                    <a:pt x="0" y="1678896"/>
                    <a:pt x="60024" y="1436622"/>
                    <a:pt x="178275" y="1204061"/>
                  </a:cubicBezTo>
                  <a:cubicBezTo>
                    <a:pt x="293990" y="976561"/>
                    <a:pt x="459425" y="768319"/>
                    <a:pt x="669921" y="585306"/>
                  </a:cubicBezTo>
                  <a:cubicBezTo>
                    <a:pt x="876818" y="405365"/>
                    <a:pt x="1122558" y="256964"/>
                    <a:pt x="1380730" y="156203"/>
                  </a:cubicBezTo>
                  <a:cubicBezTo>
                    <a:pt x="1645852" y="52539"/>
                    <a:pt x="1915145" y="0"/>
                    <a:pt x="2180840" y="0"/>
                  </a:cubicBezTo>
                  <a:close/>
                </a:path>
              </a:pathLst>
            </a:custGeom>
            <a:solidFill>
              <a:schemeClr val="bg1">
                <a:alpha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CAA72E98-EB03-4B94-B1F8-7D20456DA7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3946" y="1774746"/>
            <a:ext cx="3732666" cy="926553"/>
          </a:xfrm>
        </p:spPr>
        <p:txBody>
          <a:bodyPr anchor="b">
            <a:normAutofit/>
          </a:bodyPr>
          <a:lstStyle/>
          <a:p>
            <a:pPr algn="ctr"/>
            <a:r>
              <a:rPr lang="es-DO" sz="4000" dirty="0">
                <a:solidFill>
                  <a:schemeClr val="accent3">
                    <a:lumMod val="75000"/>
                  </a:schemeClr>
                </a:solidFill>
              </a:rPr>
              <a:t>Remove()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B00B629-ED2E-4435-ABF7-DB4E32F35A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8538" y="2701299"/>
            <a:ext cx="4711756" cy="1969933"/>
          </a:xfrm>
        </p:spPr>
        <p:txBody>
          <a:bodyPr anchor="t">
            <a:normAutofit fontScale="92500"/>
          </a:bodyPr>
          <a:lstStyle/>
          <a:p>
            <a:pPr algn="ctr"/>
            <a:r>
              <a:rPr lang="es-DO" i="1" dirty="0">
                <a:solidFill>
                  <a:schemeClr val="accent3">
                    <a:lumMod val="75000"/>
                  </a:schemeClr>
                </a:solidFill>
              </a:rPr>
              <a:t>Frank Luis(2021-0226)</a:t>
            </a:r>
          </a:p>
          <a:p>
            <a:pPr algn="ctr"/>
            <a:r>
              <a:rPr lang="es-DO" i="1" dirty="0">
                <a:solidFill>
                  <a:schemeClr val="accent3">
                    <a:lumMod val="75000"/>
                  </a:schemeClr>
                </a:solidFill>
              </a:rPr>
              <a:t>Heidy Rafael(2020-0547)</a:t>
            </a:r>
          </a:p>
          <a:p>
            <a:pPr algn="ctr"/>
            <a:r>
              <a:rPr lang="es-DO" i="1" dirty="0">
                <a:solidFill>
                  <a:schemeClr val="accent3">
                    <a:lumMod val="75000"/>
                  </a:schemeClr>
                </a:solidFill>
              </a:rPr>
              <a:t>Francisco Ogando(2021-0160)</a:t>
            </a:r>
          </a:p>
        </p:txBody>
      </p:sp>
      <p:pic>
        <p:nvPicPr>
          <p:cNvPr id="15" name="Gráfico 14" descr="Buen inventario con relleno sólido">
            <a:extLst>
              <a:ext uri="{FF2B5EF4-FFF2-40B4-BE49-F238E27FC236}">
                <a16:creationId xmlns:a16="http://schemas.microsoft.com/office/drawing/2014/main" id="{DC45998B-AFDD-42CE-93F1-E545F6D628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54339" y="5597785"/>
            <a:ext cx="1316859" cy="1316859"/>
          </a:xfrm>
          <a:prstGeom prst="rect">
            <a:avLst/>
          </a:prstGeom>
        </p:spPr>
      </p:pic>
      <p:pic>
        <p:nvPicPr>
          <p:cNvPr id="16" name="Imagen 15" descr="UCATECI apuesta por la investigación educativa: Emprende 2da cohorte del  Doctorado en Ciencias de la Educación en consorcio con otras tres  instituciones académicas - La Vega News">
            <a:extLst>
              <a:ext uri="{FF2B5EF4-FFF2-40B4-BE49-F238E27FC236}">
                <a16:creationId xmlns:a16="http://schemas.microsoft.com/office/drawing/2014/main" id="{03C6A97D-B0C5-4A0B-868A-CCD1580F7C7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8800" b="81200" l="8203" r="39844">
                        <a14:foregroundMark x1="21484" y1="45600" x2="20703" y2="47200"/>
                        <a14:foregroundMark x1="8398" y1="49200" x2="8398" y2="49200"/>
                        <a14:foregroundMark x1="23828" y1="18800" x2="23828" y2="18800"/>
                        <a14:foregroundMark x1="25195" y1="81200" x2="25195" y2="812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83" t="11600" r="56055" b="12799"/>
          <a:stretch/>
        </p:blipFill>
        <p:spPr bwMode="auto">
          <a:xfrm>
            <a:off x="8095151" y="2980469"/>
            <a:ext cx="3047747" cy="2880121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0" name="Forma libre: forma 19">
            <a:extLst>
              <a:ext uri="{FF2B5EF4-FFF2-40B4-BE49-F238E27FC236}">
                <a16:creationId xmlns:a16="http://schemas.microsoft.com/office/drawing/2014/main" id="{F18D12AA-DA89-4A5F-93DD-2C9000CFCCD1}"/>
              </a:ext>
            </a:extLst>
          </p:cNvPr>
          <p:cNvSpPr/>
          <p:nvPr/>
        </p:nvSpPr>
        <p:spPr>
          <a:xfrm>
            <a:off x="7079962" y="3769081"/>
            <a:ext cx="2194219" cy="2748093"/>
          </a:xfrm>
          <a:custGeom>
            <a:avLst/>
            <a:gdLst>
              <a:gd name="connsiteX0" fmla="*/ 2074466 w 2194219"/>
              <a:gd name="connsiteY0" fmla="*/ 2486476 h 2748093"/>
              <a:gd name="connsiteX1" fmla="*/ 635952 w 2194219"/>
              <a:gd name="connsiteY1" fmla="*/ 786776 h 2748093"/>
              <a:gd name="connsiteX2" fmla="*/ 667771 w 2194219"/>
              <a:gd name="connsiteY2" fmla="*/ 475871 h 2748093"/>
              <a:gd name="connsiteX3" fmla="*/ 673075 w 2194219"/>
              <a:gd name="connsiteY3" fmla="*/ 475871 h 2748093"/>
              <a:gd name="connsiteX4" fmla="*/ 794387 w 2194219"/>
              <a:gd name="connsiteY4" fmla="*/ 686014 h 2748093"/>
              <a:gd name="connsiteX5" fmla="*/ 975693 w 2194219"/>
              <a:gd name="connsiteY5" fmla="*/ 734737 h 2748093"/>
              <a:gd name="connsiteX6" fmla="*/ 1024417 w 2194219"/>
              <a:gd name="connsiteY6" fmla="*/ 553432 h 2748093"/>
              <a:gd name="connsiteX7" fmla="*/ 742680 w 2194219"/>
              <a:gd name="connsiteY7" fmla="*/ 66193 h 2748093"/>
              <a:gd name="connsiteX8" fmla="*/ 662468 w 2194219"/>
              <a:gd name="connsiteY8" fmla="*/ 4543 h 2748093"/>
              <a:gd name="connsiteX9" fmla="*/ 561706 w 2194219"/>
              <a:gd name="connsiteY9" fmla="*/ 17801 h 2748093"/>
              <a:gd name="connsiteX10" fmla="*/ 71153 w 2194219"/>
              <a:gd name="connsiteY10" fmla="*/ 300863 h 2748093"/>
              <a:gd name="connsiteX11" fmla="*/ 15130 w 2194219"/>
              <a:gd name="connsiteY11" fmla="*/ 479796 h 2748093"/>
              <a:gd name="connsiteX12" fmla="*/ 194063 w 2194219"/>
              <a:gd name="connsiteY12" fmla="*/ 535818 h 2748093"/>
              <a:gd name="connsiteX13" fmla="*/ 203735 w 2194219"/>
              <a:gd name="connsiteY13" fmla="*/ 530230 h 2748093"/>
              <a:gd name="connsiteX14" fmla="*/ 406585 w 2194219"/>
              <a:gd name="connsiteY14" fmla="*/ 412895 h 2748093"/>
              <a:gd name="connsiteX15" fmla="*/ 370788 w 2194219"/>
              <a:gd name="connsiteY15" fmla="*/ 786776 h 2748093"/>
              <a:gd name="connsiteX16" fmla="*/ 2028062 w 2194219"/>
              <a:gd name="connsiteY16" fmla="*/ 2747663 h 2748093"/>
              <a:gd name="connsiteX17" fmla="*/ 2050601 w 2194219"/>
              <a:gd name="connsiteY17" fmla="*/ 2747663 h 2748093"/>
              <a:gd name="connsiteX18" fmla="*/ 2193789 w 2194219"/>
              <a:gd name="connsiteY18" fmla="*/ 2625688 h 2748093"/>
              <a:gd name="connsiteX19" fmla="*/ 2071814 w 2194219"/>
              <a:gd name="connsiteY19" fmla="*/ 2482499 h 2748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2194219" h="2748093">
                <a:moveTo>
                  <a:pt x="2074466" y="2486476"/>
                </a:moveTo>
                <a:cubicBezTo>
                  <a:pt x="1242912" y="2349546"/>
                  <a:pt x="633532" y="1629526"/>
                  <a:pt x="635952" y="786776"/>
                </a:cubicBezTo>
                <a:cubicBezTo>
                  <a:pt x="637205" y="682394"/>
                  <a:pt x="647851" y="578344"/>
                  <a:pt x="667771" y="475871"/>
                </a:cubicBezTo>
                <a:lnTo>
                  <a:pt x="673075" y="475871"/>
                </a:lnTo>
                <a:lnTo>
                  <a:pt x="794387" y="686014"/>
                </a:lnTo>
                <a:cubicBezTo>
                  <a:pt x="830999" y="749534"/>
                  <a:pt x="912173" y="771350"/>
                  <a:pt x="975693" y="734737"/>
                </a:cubicBezTo>
                <a:cubicBezTo>
                  <a:pt x="1039213" y="698125"/>
                  <a:pt x="1061029" y="616952"/>
                  <a:pt x="1024417" y="553432"/>
                </a:cubicBezTo>
                <a:lnTo>
                  <a:pt x="742680" y="66193"/>
                </a:lnTo>
                <a:cubicBezTo>
                  <a:pt x="725140" y="35852"/>
                  <a:pt x="696303" y="13684"/>
                  <a:pt x="662468" y="4543"/>
                </a:cubicBezTo>
                <a:cubicBezTo>
                  <a:pt x="628454" y="-4599"/>
                  <a:pt x="592200" y="174"/>
                  <a:pt x="561706" y="17801"/>
                </a:cubicBezTo>
                <a:lnTo>
                  <a:pt x="71153" y="300863"/>
                </a:lnTo>
                <a:cubicBezTo>
                  <a:pt x="6274" y="334804"/>
                  <a:pt x="-18811" y="414917"/>
                  <a:pt x="15130" y="479796"/>
                </a:cubicBezTo>
                <a:cubicBezTo>
                  <a:pt x="49071" y="544682"/>
                  <a:pt x="129184" y="569759"/>
                  <a:pt x="194063" y="535818"/>
                </a:cubicBezTo>
                <a:cubicBezTo>
                  <a:pt x="197364" y="534095"/>
                  <a:pt x="200592" y="532232"/>
                  <a:pt x="203735" y="530230"/>
                </a:cubicBezTo>
                <a:lnTo>
                  <a:pt x="406585" y="412895"/>
                </a:lnTo>
                <a:cubicBezTo>
                  <a:pt x="382992" y="536130"/>
                  <a:pt x="371007" y="661307"/>
                  <a:pt x="370788" y="786776"/>
                </a:cubicBezTo>
                <a:cubicBezTo>
                  <a:pt x="367778" y="1758310"/>
                  <a:pt x="1069614" y="2588724"/>
                  <a:pt x="2028062" y="2747663"/>
                </a:cubicBezTo>
                <a:lnTo>
                  <a:pt x="2050601" y="2747663"/>
                </a:lnTo>
                <a:cubicBezTo>
                  <a:pt x="2123826" y="2753523"/>
                  <a:pt x="2187929" y="2698912"/>
                  <a:pt x="2193789" y="2625688"/>
                </a:cubicBezTo>
                <a:cubicBezTo>
                  <a:pt x="2199649" y="2552462"/>
                  <a:pt x="2145039" y="2488359"/>
                  <a:pt x="2071814" y="2482499"/>
                </a:cubicBezTo>
                <a:close/>
              </a:path>
            </a:pathLst>
          </a:custGeom>
          <a:solidFill>
            <a:srgbClr val="C00000"/>
          </a:solidFill>
          <a:ln w="66278" cap="flat">
            <a:solidFill>
              <a:schemeClr val="accent3">
                <a:lumMod val="75000"/>
              </a:schemeClr>
            </a:solidFill>
            <a:prstDash val="solid"/>
            <a:miter/>
          </a:ln>
        </p:spPr>
        <p:txBody>
          <a:bodyPr rtlCol="0" anchor="ctr"/>
          <a:lstStyle/>
          <a:p>
            <a:endParaRPr lang="es-DO" dirty="0"/>
          </a:p>
        </p:txBody>
      </p:sp>
      <p:sp>
        <p:nvSpPr>
          <p:cNvPr id="21" name="Forma libre: forma 20">
            <a:extLst>
              <a:ext uri="{FF2B5EF4-FFF2-40B4-BE49-F238E27FC236}">
                <a16:creationId xmlns:a16="http://schemas.microsoft.com/office/drawing/2014/main" id="{B97B0BCE-9992-4666-A941-779EEAB9E286}"/>
              </a:ext>
            </a:extLst>
          </p:cNvPr>
          <p:cNvSpPr/>
          <p:nvPr/>
        </p:nvSpPr>
        <p:spPr>
          <a:xfrm>
            <a:off x="9826274" y="3630396"/>
            <a:ext cx="1812109" cy="3025465"/>
          </a:xfrm>
          <a:custGeom>
            <a:avLst/>
            <a:gdLst>
              <a:gd name="connsiteX0" fmla="*/ 1812091 w 1812109"/>
              <a:gd name="connsiteY0" fmla="*/ 780373 h 3025465"/>
              <a:gd name="connsiteX1" fmla="*/ 1688127 w 1812109"/>
              <a:gd name="connsiteY1" fmla="*/ 86307 h 3025465"/>
              <a:gd name="connsiteX2" fmla="*/ 1517427 w 1812109"/>
              <a:gd name="connsiteY2" fmla="*/ 8415 h 3025465"/>
              <a:gd name="connsiteX3" fmla="*/ 1439536 w 1812109"/>
              <a:gd name="connsiteY3" fmla="*/ 179114 h 3025465"/>
              <a:gd name="connsiteX4" fmla="*/ 425191 w 1812109"/>
              <a:gd name="connsiteY4" fmla="*/ 2395520 h 3025465"/>
              <a:gd name="connsiteX5" fmla="*/ 406060 w 1812109"/>
              <a:gd name="connsiteY5" fmla="*/ 2402513 h 3025465"/>
              <a:gd name="connsiteX6" fmla="*/ 406060 w 1812109"/>
              <a:gd name="connsiteY6" fmla="*/ 2402513 h 3025465"/>
              <a:gd name="connsiteX7" fmla="*/ 526709 w 1812109"/>
              <a:gd name="connsiteY7" fmla="*/ 2191708 h 3025465"/>
              <a:gd name="connsiteX8" fmla="*/ 477654 w 1812109"/>
              <a:gd name="connsiteY8" fmla="*/ 2010071 h 3025465"/>
              <a:gd name="connsiteX9" fmla="*/ 296017 w 1812109"/>
              <a:gd name="connsiteY9" fmla="*/ 2059126 h 3025465"/>
              <a:gd name="connsiteX10" fmla="*/ 17595 w 1812109"/>
              <a:gd name="connsiteY10" fmla="*/ 2547691 h 3025465"/>
              <a:gd name="connsiteX11" fmla="*/ 66643 w 1812109"/>
              <a:gd name="connsiteY11" fmla="*/ 2728658 h 3025465"/>
              <a:gd name="connsiteX12" fmla="*/ 66650 w 1812109"/>
              <a:gd name="connsiteY12" fmla="*/ 2728665 h 3025465"/>
              <a:gd name="connsiteX13" fmla="*/ 555214 w 1812109"/>
              <a:gd name="connsiteY13" fmla="*/ 3007750 h 3025465"/>
              <a:gd name="connsiteX14" fmla="*/ 736851 w 1812109"/>
              <a:gd name="connsiteY14" fmla="*/ 2958694 h 3025465"/>
              <a:gd name="connsiteX15" fmla="*/ 687796 w 1812109"/>
              <a:gd name="connsiteY15" fmla="*/ 2777057 h 3025465"/>
              <a:gd name="connsiteX16" fmla="*/ 480968 w 1812109"/>
              <a:gd name="connsiteY16" fmla="*/ 2659722 h 3025465"/>
              <a:gd name="connsiteX17" fmla="*/ 1812091 w 1812109"/>
              <a:gd name="connsiteY17" fmla="*/ 780373 h 30254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12109" h="3025465">
                <a:moveTo>
                  <a:pt x="1812091" y="780373"/>
                </a:moveTo>
                <a:cubicBezTo>
                  <a:pt x="1812363" y="543489"/>
                  <a:pt x="1770387" y="308455"/>
                  <a:pt x="1688127" y="86307"/>
                </a:cubicBezTo>
                <a:cubicBezTo>
                  <a:pt x="1662498" y="17663"/>
                  <a:pt x="1586072" y="-17213"/>
                  <a:pt x="1517427" y="8415"/>
                </a:cubicBezTo>
                <a:cubicBezTo>
                  <a:pt x="1448783" y="34043"/>
                  <a:pt x="1413907" y="110470"/>
                  <a:pt x="1439536" y="179114"/>
                </a:cubicBezTo>
                <a:cubicBezTo>
                  <a:pt x="1771474" y="1071258"/>
                  <a:pt x="1317342" y="2063581"/>
                  <a:pt x="425191" y="2395520"/>
                </a:cubicBezTo>
                <a:cubicBezTo>
                  <a:pt x="418827" y="2397893"/>
                  <a:pt x="412450" y="2400220"/>
                  <a:pt x="406060" y="2402513"/>
                </a:cubicBezTo>
                <a:lnTo>
                  <a:pt x="406060" y="2402513"/>
                </a:lnTo>
                <a:lnTo>
                  <a:pt x="526709" y="2191708"/>
                </a:lnTo>
                <a:cubicBezTo>
                  <a:pt x="563322" y="2128002"/>
                  <a:pt x="541359" y="2046683"/>
                  <a:pt x="477654" y="2010071"/>
                </a:cubicBezTo>
                <a:cubicBezTo>
                  <a:pt x="413948" y="1973458"/>
                  <a:pt x="332629" y="1995421"/>
                  <a:pt x="296017" y="2059126"/>
                </a:cubicBezTo>
                <a:lnTo>
                  <a:pt x="17595" y="2547691"/>
                </a:lnTo>
                <a:cubicBezTo>
                  <a:pt x="-18832" y="2611211"/>
                  <a:pt x="3123" y="2692231"/>
                  <a:pt x="66643" y="2728658"/>
                </a:cubicBezTo>
                <a:cubicBezTo>
                  <a:pt x="66643" y="2728665"/>
                  <a:pt x="66650" y="2728665"/>
                  <a:pt x="66650" y="2728665"/>
                </a:cubicBezTo>
                <a:lnTo>
                  <a:pt x="555214" y="3007750"/>
                </a:lnTo>
                <a:cubicBezTo>
                  <a:pt x="618920" y="3044363"/>
                  <a:pt x="700239" y="3022400"/>
                  <a:pt x="736851" y="2958694"/>
                </a:cubicBezTo>
                <a:cubicBezTo>
                  <a:pt x="773464" y="2894989"/>
                  <a:pt x="751502" y="2813670"/>
                  <a:pt x="687796" y="2777057"/>
                </a:cubicBezTo>
                <a:lnTo>
                  <a:pt x="480968" y="2659722"/>
                </a:lnTo>
                <a:cubicBezTo>
                  <a:pt x="1280815" y="2382255"/>
                  <a:pt x="1815770" y="1626969"/>
                  <a:pt x="1812091" y="780373"/>
                </a:cubicBezTo>
                <a:close/>
              </a:path>
            </a:pathLst>
          </a:custGeom>
          <a:solidFill>
            <a:srgbClr val="FFFF00"/>
          </a:solidFill>
          <a:ln w="66278" cap="flat">
            <a:solidFill>
              <a:schemeClr val="accent3">
                <a:lumMod val="75000"/>
              </a:schemeClr>
            </a:solidFill>
            <a:prstDash val="solid"/>
            <a:miter/>
          </a:ln>
        </p:spPr>
        <p:txBody>
          <a:bodyPr rtlCol="0" anchor="ctr"/>
          <a:lstStyle/>
          <a:p>
            <a:endParaRPr lang="es-DO"/>
          </a:p>
        </p:txBody>
      </p:sp>
      <p:sp>
        <p:nvSpPr>
          <p:cNvPr id="22" name="Forma libre: forma 21">
            <a:extLst>
              <a:ext uri="{FF2B5EF4-FFF2-40B4-BE49-F238E27FC236}">
                <a16:creationId xmlns:a16="http://schemas.microsoft.com/office/drawing/2014/main" id="{574A229A-9E1D-433A-8313-4896712EB6E4}"/>
              </a:ext>
            </a:extLst>
          </p:cNvPr>
          <p:cNvSpPr/>
          <p:nvPr/>
        </p:nvSpPr>
        <p:spPr>
          <a:xfrm>
            <a:off x="8004332" y="2323885"/>
            <a:ext cx="3109130" cy="928072"/>
          </a:xfrm>
          <a:custGeom>
            <a:avLst/>
            <a:gdLst>
              <a:gd name="connsiteX0" fmla="*/ 2414401 w 3109130"/>
              <a:gd name="connsiteY0" fmla="*/ 662665 h 928072"/>
              <a:gd name="connsiteX1" fmla="*/ 2281820 w 3109130"/>
              <a:gd name="connsiteY1" fmla="*/ 795247 h 928072"/>
              <a:gd name="connsiteX2" fmla="*/ 2414401 w 3109130"/>
              <a:gd name="connsiteY2" fmla="*/ 927829 h 928072"/>
              <a:gd name="connsiteX3" fmla="*/ 2959313 w 3109130"/>
              <a:gd name="connsiteY3" fmla="*/ 927829 h 928072"/>
              <a:gd name="connsiteX4" fmla="*/ 2974560 w 3109130"/>
              <a:gd name="connsiteY4" fmla="*/ 927829 h 928072"/>
              <a:gd name="connsiteX5" fmla="*/ 3046154 w 3109130"/>
              <a:gd name="connsiteY5" fmla="*/ 905953 h 928072"/>
              <a:gd name="connsiteX6" fmla="*/ 3055435 w 3109130"/>
              <a:gd name="connsiteY6" fmla="*/ 899987 h 928072"/>
              <a:gd name="connsiteX7" fmla="*/ 3059412 w 3109130"/>
              <a:gd name="connsiteY7" fmla="*/ 896672 h 928072"/>
              <a:gd name="connsiteX8" fmla="*/ 3059412 w 3109130"/>
              <a:gd name="connsiteY8" fmla="*/ 896672 h 928072"/>
              <a:gd name="connsiteX9" fmla="*/ 3068030 w 3109130"/>
              <a:gd name="connsiteY9" fmla="*/ 890043 h 928072"/>
              <a:gd name="connsiteX10" fmla="*/ 3109131 w 3109130"/>
              <a:gd name="connsiteY10" fmla="*/ 795247 h 928072"/>
              <a:gd name="connsiteX11" fmla="*/ 3109131 w 3109130"/>
              <a:gd name="connsiteY11" fmla="*/ 233100 h 928072"/>
              <a:gd name="connsiteX12" fmla="*/ 2976549 w 3109130"/>
              <a:gd name="connsiteY12" fmla="*/ 100518 h 928072"/>
              <a:gd name="connsiteX13" fmla="*/ 2843967 w 3109130"/>
              <a:gd name="connsiteY13" fmla="*/ 233100 h 928072"/>
              <a:gd name="connsiteX14" fmla="*/ 2843967 w 3109130"/>
              <a:gd name="connsiteY14" fmla="*/ 475062 h 928072"/>
              <a:gd name="connsiteX15" fmla="*/ 2843967 w 3109130"/>
              <a:gd name="connsiteY15" fmla="*/ 475062 h 928072"/>
              <a:gd name="connsiteX16" fmla="*/ 40403 w 3109130"/>
              <a:gd name="connsiteY16" fmla="*/ 698907 h 928072"/>
              <a:gd name="connsiteX17" fmla="*/ 31241 w 3109130"/>
              <a:gd name="connsiteY17" fmla="*/ 709732 h 928072"/>
              <a:gd name="connsiteX18" fmla="*/ 47151 w 3109130"/>
              <a:gd name="connsiteY18" fmla="*/ 896672 h 928072"/>
              <a:gd name="connsiteX19" fmla="*/ 234092 w 3109130"/>
              <a:gd name="connsiteY19" fmla="*/ 880763 h 928072"/>
              <a:gd name="connsiteX20" fmla="*/ 2652386 w 3109130"/>
              <a:gd name="connsiteY20" fmla="*/ 660677 h 928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3109130" h="928072">
                <a:moveTo>
                  <a:pt x="2414401" y="662665"/>
                </a:moveTo>
                <a:cubicBezTo>
                  <a:pt x="2341177" y="662665"/>
                  <a:pt x="2281820" y="722022"/>
                  <a:pt x="2281820" y="795247"/>
                </a:cubicBezTo>
                <a:cubicBezTo>
                  <a:pt x="2281820" y="868472"/>
                  <a:pt x="2341177" y="927829"/>
                  <a:pt x="2414401" y="927829"/>
                </a:cubicBezTo>
                <a:lnTo>
                  <a:pt x="2959313" y="927829"/>
                </a:lnTo>
                <a:cubicBezTo>
                  <a:pt x="2964391" y="928154"/>
                  <a:pt x="2969482" y="928154"/>
                  <a:pt x="2974560" y="927829"/>
                </a:cubicBezTo>
                <a:cubicBezTo>
                  <a:pt x="3000075" y="927836"/>
                  <a:pt x="3025008" y="920219"/>
                  <a:pt x="3046154" y="905953"/>
                </a:cubicBezTo>
                <a:lnTo>
                  <a:pt x="3055435" y="899987"/>
                </a:lnTo>
                <a:lnTo>
                  <a:pt x="3059412" y="896672"/>
                </a:lnTo>
                <a:lnTo>
                  <a:pt x="3059412" y="896672"/>
                </a:lnTo>
                <a:lnTo>
                  <a:pt x="3068030" y="890043"/>
                </a:lnTo>
                <a:cubicBezTo>
                  <a:pt x="3093983" y="865304"/>
                  <a:pt x="3108813" y="831104"/>
                  <a:pt x="3109131" y="795247"/>
                </a:cubicBezTo>
                <a:lnTo>
                  <a:pt x="3109131" y="233100"/>
                </a:lnTo>
                <a:cubicBezTo>
                  <a:pt x="3109131" y="159875"/>
                  <a:pt x="3049774" y="100518"/>
                  <a:pt x="2976549" y="100518"/>
                </a:cubicBezTo>
                <a:cubicBezTo>
                  <a:pt x="2903324" y="100518"/>
                  <a:pt x="2843967" y="159875"/>
                  <a:pt x="2843967" y="233100"/>
                </a:cubicBezTo>
                <a:lnTo>
                  <a:pt x="2843967" y="475062"/>
                </a:lnTo>
                <a:lnTo>
                  <a:pt x="2843967" y="475062"/>
                </a:lnTo>
                <a:cubicBezTo>
                  <a:pt x="2007971" y="-237307"/>
                  <a:pt x="752772" y="-137089"/>
                  <a:pt x="40403" y="698907"/>
                </a:cubicBezTo>
                <a:cubicBezTo>
                  <a:pt x="37333" y="702500"/>
                  <a:pt x="34284" y="706113"/>
                  <a:pt x="31241" y="709732"/>
                </a:cubicBezTo>
                <a:cubicBezTo>
                  <a:pt x="-15984" y="765748"/>
                  <a:pt x="-8865" y="849447"/>
                  <a:pt x="47151" y="896672"/>
                </a:cubicBezTo>
                <a:cubicBezTo>
                  <a:pt x="103167" y="943898"/>
                  <a:pt x="186866" y="936778"/>
                  <a:pt x="234092" y="880763"/>
                </a:cubicBezTo>
                <a:cubicBezTo>
                  <a:pt x="842901" y="155612"/>
                  <a:pt x="1922675" y="57349"/>
                  <a:pt x="2652386" y="660677"/>
                </a:cubicBezTo>
                <a:close/>
              </a:path>
            </a:pathLst>
          </a:custGeom>
          <a:solidFill>
            <a:srgbClr val="002060"/>
          </a:solidFill>
          <a:ln w="66278" cap="flat">
            <a:solidFill>
              <a:schemeClr val="accent3">
                <a:lumMod val="75000"/>
              </a:schemeClr>
            </a:solidFill>
            <a:prstDash val="solid"/>
            <a:miter/>
          </a:ln>
        </p:spPr>
        <p:txBody>
          <a:bodyPr rtlCol="0" anchor="ctr"/>
          <a:lstStyle/>
          <a:p>
            <a:endParaRPr lang="es-DO" dirty="0"/>
          </a:p>
        </p:txBody>
      </p:sp>
    </p:spTree>
    <p:extLst>
      <p:ext uri="{BB962C8B-B14F-4D97-AF65-F5344CB8AC3E}">
        <p14:creationId xmlns:p14="http://schemas.microsoft.com/office/powerpoint/2010/main" val="2211842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C14302F-E955-47D0-A56B-D1D1A6953B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73" y="-9274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3A31341-2394-42A2-9851-FD91086DB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30584" y="1948070"/>
            <a:ext cx="5261264" cy="4909930"/>
          </a:xfrm>
          <a:custGeom>
            <a:avLst/>
            <a:gdLst>
              <a:gd name="connsiteX0" fmla="*/ 2739575 w 5261264"/>
              <a:gd name="connsiteY0" fmla="*/ 1369 h 4909930"/>
              <a:gd name="connsiteX1" fmla="*/ 3931992 w 5261264"/>
              <a:gd name="connsiteY1" fmla="*/ 357115 h 4909930"/>
              <a:gd name="connsiteX2" fmla="*/ 5228644 w 5261264"/>
              <a:gd name="connsiteY2" fmla="*/ 1704869 h 4909930"/>
              <a:gd name="connsiteX3" fmla="*/ 5261264 w 5261264"/>
              <a:gd name="connsiteY3" fmla="*/ 1769901 h 4909930"/>
              <a:gd name="connsiteX4" fmla="*/ 5261264 w 5261264"/>
              <a:gd name="connsiteY4" fmla="*/ 4640262 h 4909930"/>
              <a:gd name="connsiteX5" fmla="*/ 5239287 w 5261264"/>
              <a:gd name="connsiteY5" fmla="*/ 4674079 h 4909930"/>
              <a:gd name="connsiteX6" fmla="*/ 5039558 w 5261264"/>
              <a:gd name="connsiteY6" fmla="*/ 4893028 h 4909930"/>
              <a:gd name="connsiteX7" fmla="*/ 5018342 w 5261264"/>
              <a:gd name="connsiteY7" fmla="*/ 4909930 h 4909930"/>
              <a:gd name="connsiteX8" fmla="*/ 962510 w 5261264"/>
              <a:gd name="connsiteY8" fmla="*/ 4909930 h 4909930"/>
              <a:gd name="connsiteX9" fmla="*/ 821338 w 5261264"/>
              <a:gd name="connsiteY9" fmla="*/ 4707517 h 4909930"/>
              <a:gd name="connsiteX10" fmla="*/ 448558 w 5261264"/>
              <a:gd name="connsiteY10" fmla="*/ 3922606 h 4909930"/>
              <a:gd name="connsiteX11" fmla="*/ 221727 w 5261264"/>
              <a:gd name="connsiteY11" fmla="*/ 1588926 h 4909930"/>
              <a:gd name="connsiteX12" fmla="*/ 2739575 w 5261264"/>
              <a:gd name="connsiteY12" fmla="*/ 1369 h 49099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261264" h="4909930">
                <a:moveTo>
                  <a:pt x="2739575" y="1369"/>
                </a:moveTo>
                <a:cubicBezTo>
                  <a:pt x="3132207" y="14841"/>
                  <a:pt x="3535383" y="128133"/>
                  <a:pt x="3931992" y="357115"/>
                </a:cubicBezTo>
                <a:cubicBezTo>
                  <a:pt x="4474996" y="670619"/>
                  <a:pt x="4925124" y="1151857"/>
                  <a:pt x="5228644" y="1704869"/>
                </a:cubicBezTo>
                <a:lnTo>
                  <a:pt x="5261264" y="1769901"/>
                </a:lnTo>
                <a:lnTo>
                  <a:pt x="5261264" y="4640262"/>
                </a:lnTo>
                <a:lnTo>
                  <a:pt x="5239287" y="4674079"/>
                </a:lnTo>
                <a:cubicBezTo>
                  <a:pt x="5177453" y="4758643"/>
                  <a:pt x="5110673" y="4830413"/>
                  <a:pt x="5039558" y="4893028"/>
                </a:cubicBezTo>
                <a:lnTo>
                  <a:pt x="5018342" y="4909930"/>
                </a:lnTo>
                <a:lnTo>
                  <a:pt x="962510" y="4909930"/>
                </a:lnTo>
                <a:lnTo>
                  <a:pt x="821338" y="4707517"/>
                </a:lnTo>
                <a:cubicBezTo>
                  <a:pt x="672683" y="4465717"/>
                  <a:pt x="560617" y="4198197"/>
                  <a:pt x="448558" y="3922606"/>
                </a:cubicBezTo>
                <a:cubicBezTo>
                  <a:pt x="120358" y="3115488"/>
                  <a:pt x="-245146" y="2397572"/>
                  <a:pt x="221727" y="1588926"/>
                </a:cubicBezTo>
                <a:cubicBezTo>
                  <a:pt x="801679" y="584418"/>
                  <a:pt x="1736188" y="-33060"/>
                  <a:pt x="2739575" y="1369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B5DAFF15-09E3-425C-9BF0-14CF18E02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25856" y="1391478"/>
            <a:ext cx="5665992" cy="5466522"/>
          </a:xfrm>
          <a:custGeom>
            <a:avLst/>
            <a:gdLst>
              <a:gd name="connsiteX0" fmla="*/ 3113576 w 5665992"/>
              <a:gd name="connsiteY0" fmla="*/ 1556 h 5401530"/>
              <a:gd name="connsiteX1" fmla="*/ 4468777 w 5665992"/>
              <a:gd name="connsiteY1" fmla="*/ 405866 h 5401530"/>
              <a:gd name="connsiteX2" fmla="*/ 5525792 w 5665992"/>
              <a:gd name="connsiteY2" fmla="*/ 1317461 h 5401530"/>
              <a:gd name="connsiteX3" fmla="*/ 5665992 w 5665992"/>
              <a:gd name="connsiteY3" fmla="*/ 1506159 h 5401530"/>
              <a:gd name="connsiteX4" fmla="*/ 5665992 w 5665992"/>
              <a:gd name="connsiteY4" fmla="*/ 5401530 h 5401530"/>
              <a:gd name="connsiteX5" fmla="*/ 965932 w 5665992"/>
              <a:gd name="connsiteY5" fmla="*/ 5401530 h 5401530"/>
              <a:gd name="connsiteX6" fmla="*/ 836753 w 5665992"/>
              <a:gd name="connsiteY6" fmla="*/ 5181943 h 5401530"/>
              <a:gd name="connsiteX7" fmla="*/ 509793 w 5665992"/>
              <a:gd name="connsiteY7" fmla="*/ 4458111 h 5401530"/>
              <a:gd name="connsiteX8" fmla="*/ 251995 w 5665992"/>
              <a:gd name="connsiteY8" fmla="*/ 1805844 h 5401530"/>
              <a:gd name="connsiteX9" fmla="*/ 3113576 w 5665992"/>
              <a:gd name="connsiteY9" fmla="*/ 1556 h 54015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665992" h="5401530">
                <a:moveTo>
                  <a:pt x="3113576" y="1556"/>
                </a:moveTo>
                <a:cubicBezTo>
                  <a:pt x="3559807" y="16866"/>
                  <a:pt x="4018025" y="145625"/>
                  <a:pt x="4468777" y="405866"/>
                </a:cubicBezTo>
                <a:cubicBezTo>
                  <a:pt x="4871803" y="638554"/>
                  <a:pt x="5229811" y="952545"/>
                  <a:pt x="5525792" y="1317461"/>
                </a:cubicBezTo>
                <a:lnTo>
                  <a:pt x="5665992" y="1506159"/>
                </a:lnTo>
                <a:lnTo>
                  <a:pt x="5665992" y="5401530"/>
                </a:lnTo>
                <a:lnTo>
                  <a:pt x="965932" y="5401530"/>
                </a:lnTo>
                <a:lnTo>
                  <a:pt x="836753" y="5181943"/>
                </a:lnTo>
                <a:cubicBezTo>
                  <a:pt x="713569" y="4953383"/>
                  <a:pt x="611679" y="4708683"/>
                  <a:pt x="509793" y="4458111"/>
                </a:cubicBezTo>
                <a:cubicBezTo>
                  <a:pt x="136790" y="3540808"/>
                  <a:pt x="-278612" y="2724882"/>
                  <a:pt x="251995" y="1805844"/>
                </a:cubicBezTo>
                <a:cubicBezTo>
                  <a:pt x="911122" y="664202"/>
                  <a:pt x="1973207" y="-37572"/>
                  <a:pt x="3113576" y="1556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ED93AAC-6E3F-4BC8-A315-45F6F5D02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43449" y="1550504"/>
            <a:ext cx="5448246" cy="5307496"/>
          </a:xfrm>
          <a:custGeom>
            <a:avLst/>
            <a:gdLst>
              <a:gd name="connsiteX0" fmla="*/ 2885375 w 5448246"/>
              <a:gd name="connsiteY0" fmla="*/ 1442 h 5156012"/>
              <a:gd name="connsiteX1" fmla="*/ 4141251 w 5448246"/>
              <a:gd name="connsiteY1" fmla="*/ 376120 h 5156012"/>
              <a:gd name="connsiteX2" fmla="*/ 5315487 w 5448246"/>
              <a:gd name="connsiteY2" fmla="*/ 1482940 h 5156012"/>
              <a:gd name="connsiteX3" fmla="*/ 5448246 w 5448246"/>
              <a:gd name="connsiteY3" fmla="*/ 1697243 h 5156012"/>
              <a:gd name="connsiteX4" fmla="*/ 5448246 w 5448246"/>
              <a:gd name="connsiteY4" fmla="*/ 5009611 h 5156012"/>
              <a:gd name="connsiteX5" fmla="*/ 5416607 w 5448246"/>
              <a:gd name="connsiteY5" fmla="*/ 5046802 h 5156012"/>
              <a:gd name="connsiteX6" fmla="*/ 5344828 w 5448246"/>
              <a:gd name="connsiteY6" fmla="*/ 5119639 h 5156012"/>
              <a:gd name="connsiteX7" fmla="*/ 5300719 w 5448246"/>
              <a:gd name="connsiteY7" fmla="*/ 5156012 h 5156012"/>
              <a:gd name="connsiteX8" fmla="*/ 1002287 w 5448246"/>
              <a:gd name="connsiteY8" fmla="*/ 5156012 h 5156012"/>
              <a:gd name="connsiteX9" fmla="*/ 896888 w 5448246"/>
              <a:gd name="connsiteY9" fmla="*/ 5008616 h 5156012"/>
              <a:gd name="connsiteX10" fmla="*/ 472429 w 5448246"/>
              <a:gd name="connsiteY10" fmla="*/ 4131367 h 5156012"/>
              <a:gd name="connsiteX11" fmla="*/ 233526 w 5448246"/>
              <a:gd name="connsiteY11" fmla="*/ 1673489 h 5156012"/>
              <a:gd name="connsiteX12" fmla="*/ 2885375 w 5448246"/>
              <a:gd name="connsiteY12" fmla="*/ 1442 h 51560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448246" h="5156012">
                <a:moveTo>
                  <a:pt x="2885375" y="1442"/>
                </a:moveTo>
                <a:cubicBezTo>
                  <a:pt x="3298901" y="15631"/>
                  <a:pt x="3723535" y="134952"/>
                  <a:pt x="4141251" y="376120"/>
                </a:cubicBezTo>
                <a:cubicBezTo>
                  <a:pt x="4608110" y="645661"/>
                  <a:pt x="5009784" y="1032928"/>
                  <a:pt x="5315487" y="1482940"/>
                </a:cubicBezTo>
                <a:lnTo>
                  <a:pt x="5448246" y="1697243"/>
                </a:lnTo>
                <a:lnTo>
                  <a:pt x="5448246" y="5009611"/>
                </a:lnTo>
                <a:lnTo>
                  <a:pt x="5416607" y="5046802"/>
                </a:lnTo>
                <a:cubicBezTo>
                  <a:pt x="5393215" y="5072317"/>
                  <a:pt x="5369282" y="5096549"/>
                  <a:pt x="5344828" y="5119639"/>
                </a:cubicBezTo>
                <a:lnTo>
                  <a:pt x="5300719" y="5156012"/>
                </a:lnTo>
                <a:lnTo>
                  <a:pt x="1002287" y="5156012"/>
                </a:lnTo>
                <a:lnTo>
                  <a:pt x="896888" y="5008616"/>
                </a:lnTo>
                <a:cubicBezTo>
                  <a:pt x="724221" y="4740911"/>
                  <a:pt x="598320" y="4440975"/>
                  <a:pt x="472429" y="4131367"/>
                </a:cubicBezTo>
                <a:cubicBezTo>
                  <a:pt x="126764" y="3281294"/>
                  <a:pt x="-258192" y="2525170"/>
                  <a:pt x="233526" y="1673489"/>
                </a:cubicBezTo>
                <a:cubicBezTo>
                  <a:pt x="844344" y="615522"/>
                  <a:pt x="1828586" y="-34819"/>
                  <a:pt x="2885375" y="1442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8B4EFDF-A3FE-43DE-AE29-DFA4651C6F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60959" y="2256518"/>
            <a:ext cx="4930889" cy="4601483"/>
          </a:xfrm>
          <a:custGeom>
            <a:avLst/>
            <a:gdLst>
              <a:gd name="connsiteX0" fmla="*/ 2486925 w 4930889"/>
              <a:gd name="connsiteY0" fmla="*/ 1243 h 4601483"/>
              <a:gd name="connsiteX1" fmla="*/ 3569374 w 4930889"/>
              <a:gd name="connsiteY1" fmla="*/ 324181 h 4601483"/>
              <a:gd name="connsiteX2" fmla="*/ 4856238 w 4930889"/>
              <a:gd name="connsiteY2" fmla="*/ 1766524 h 4601483"/>
              <a:gd name="connsiteX3" fmla="*/ 4930889 w 4930889"/>
              <a:gd name="connsiteY3" fmla="*/ 1950930 h 4601483"/>
              <a:gd name="connsiteX4" fmla="*/ 4930888 w 4930889"/>
              <a:gd name="connsiteY4" fmla="*/ 3928933 h 4601483"/>
              <a:gd name="connsiteX5" fmla="*/ 4836868 w 4930889"/>
              <a:gd name="connsiteY5" fmla="*/ 4118750 h 4601483"/>
              <a:gd name="connsiteX6" fmla="*/ 4475082 w 4930889"/>
              <a:gd name="connsiteY6" fmla="*/ 4521220 h 4601483"/>
              <a:gd name="connsiteX7" fmla="*/ 4350095 w 4930889"/>
              <a:gd name="connsiteY7" fmla="*/ 4601483 h 4601483"/>
              <a:gd name="connsiteX8" fmla="*/ 997316 w 4930889"/>
              <a:gd name="connsiteY8" fmla="*/ 4601483 h 4601483"/>
              <a:gd name="connsiteX9" fmla="*/ 892840 w 4930889"/>
              <a:gd name="connsiteY9" fmla="*/ 4484501 h 4601483"/>
              <a:gd name="connsiteX10" fmla="*/ 407191 w 4930889"/>
              <a:gd name="connsiteY10" fmla="*/ 3560852 h 4601483"/>
              <a:gd name="connsiteX11" fmla="*/ 201279 w 4930889"/>
              <a:gd name="connsiteY11" fmla="*/ 1442391 h 4601483"/>
              <a:gd name="connsiteX12" fmla="*/ 2486925 w 4930889"/>
              <a:gd name="connsiteY12" fmla="*/ 1243 h 4601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30889" h="4601483">
                <a:moveTo>
                  <a:pt x="2486925" y="1243"/>
                </a:moveTo>
                <a:cubicBezTo>
                  <a:pt x="2843347" y="13472"/>
                  <a:pt x="3209341" y="116316"/>
                  <a:pt x="3569374" y="324181"/>
                </a:cubicBezTo>
                <a:cubicBezTo>
                  <a:pt x="4132718" y="649428"/>
                  <a:pt x="4585943" y="1173553"/>
                  <a:pt x="4856238" y="1766524"/>
                </a:cubicBezTo>
                <a:lnTo>
                  <a:pt x="4930889" y="1950930"/>
                </a:lnTo>
                <a:lnTo>
                  <a:pt x="4930888" y="3928933"/>
                </a:lnTo>
                <a:lnTo>
                  <a:pt x="4836868" y="4118750"/>
                </a:lnTo>
                <a:cubicBezTo>
                  <a:pt x="4733861" y="4297163"/>
                  <a:pt x="4611785" y="4422507"/>
                  <a:pt x="4475082" y="4521220"/>
                </a:cubicBezTo>
                <a:lnTo>
                  <a:pt x="4350095" y="4601483"/>
                </a:lnTo>
                <a:lnTo>
                  <a:pt x="997316" y="4601483"/>
                </a:lnTo>
                <a:lnTo>
                  <a:pt x="892840" y="4484501"/>
                </a:lnTo>
                <a:cubicBezTo>
                  <a:pt x="678469" y="4214961"/>
                  <a:pt x="542824" y="3894419"/>
                  <a:pt x="407191" y="3560852"/>
                </a:cubicBezTo>
                <a:cubicBezTo>
                  <a:pt x="109259" y="2828169"/>
                  <a:pt x="-222537" y="2176461"/>
                  <a:pt x="201279" y="1442391"/>
                </a:cubicBezTo>
                <a:cubicBezTo>
                  <a:pt x="727747" y="530521"/>
                  <a:pt x="1576073" y="-30011"/>
                  <a:pt x="2486925" y="1243"/>
                </a:cubicBezTo>
                <a:close/>
              </a:path>
            </a:pathLst>
          </a:custGeom>
          <a:noFill/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4D0456D8-C76D-4886-A52C-55C1147C01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88038" y="-9274"/>
            <a:ext cx="4164597" cy="2593830"/>
          </a:xfrm>
          <a:custGeom>
            <a:avLst/>
            <a:gdLst>
              <a:gd name="connsiteX0" fmla="*/ 133289 w 4164597"/>
              <a:gd name="connsiteY0" fmla="*/ 0 h 2593830"/>
              <a:gd name="connsiteX1" fmla="*/ 4092252 w 4164597"/>
              <a:gd name="connsiteY1" fmla="*/ 0 h 2593830"/>
              <a:gd name="connsiteX2" fmla="*/ 4093505 w 4164597"/>
              <a:gd name="connsiteY2" fmla="*/ 4697 h 2593830"/>
              <a:gd name="connsiteX3" fmla="*/ 4164597 w 4164597"/>
              <a:gd name="connsiteY3" fmla="*/ 667356 h 2593830"/>
              <a:gd name="connsiteX4" fmla="*/ 3948235 w 4164597"/>
              <a:gd name="connsiteY4" fmla="*/ 1308175 h 2593830"/>
              <a:gd name="connsiteX5" fmla="*/ 3307638 w 4164597"/>
              <a:gd name="connsiteY5" fmla="*/ 1904868 h 2593830"/>
              <a:gd name="connsiteX6" fmla="*/ 3166793 w 4164597"/>
              <a:gd name="connsiteY6" fmla="*/ 2019010 h 2593830"/>
              <a:gd name="connsiteX7" fmla="*/ 2009464 w 4164597"/>
              <a:gd name="connsiteY7" fmla="*/ 2593830 h 2593830"/>
              <a:gd name="connsiteX8" fmla="*/ 484916 w 4164597"/>
              <a:gd name="connsiteY8" fmla="*/ 1659479 h 2593830"/>
              <a:gd name="connsiteX9" fmla="*/ 322444 w 4164597"/>
              <a:gd name="connsiteY9" fmla="*/ 1420446 h 2593830"/>
              <a:gd name="connsiteX10" fmla="*/ 0 w 4164597"/>
              <a:gd name="connsiteY10" fmla="*/ 667356 h 2593830"/>
              <a:gd name="connsiteX11" fmla="*/ 109866 w 4164597"/>
              <a:gd name="connsiteY11" fmla="*/ 54693 h 2593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164597" h="2593830">
                <a:moveTo>
                  <a:pt x="133289" y="0"/>
                </a:moveTo>
                <a:lnTo>
                  <a:pt x="4092252" y="0"/>
                </a:lnTo>
                <a:lnTo>
                  <a:pt x="4093505" y="4697"/>
                </a:lnTo>
                <a:cubicBezTo>
                  <a:pt x="4140342" y="213236"/>
                  <a:pt x="4164597" y="435919"/>
                  <a:pt x="4164597" y="667356"/>
                </a:cubicBezTo>
                <a:cubicBezTo>
                  <a:pt x="4164597" y="913589"/>
                  <a:pt x="4097838" y="1111209"/>
                  <a:pt x="3948235" y="1308175"/>
                </a:cubicBezTo>
                <a:cubicBezTo>
                  <a:pt x="3791750" y="1514209"/>
                  <a:pt x="3556619" y="1703978"/>
                  <a:pt x="3307638" y="1904868"/>
                </a:cubicBezTo>
                <a:cubicBezTo>
                  <a:pt x="3261702" y="1941888"/>
                  <a:pt x="3214247" y="1980217"/>
                  <a:pt x="3166793" y="2019010"/>
                </a:cubicBezTo>
                <a:cubicBezTo>
                  <a:pt x="2742021" y="2366203"/>
                  <a:pt x="2431999" y="2593830"/>
                  <a:pt x="2009464" y="2593830"/>
                </a:cubicBezTo>
                <a:cubicBezTo>
                  <a:pt x="1365648" y="2593830"/>
                  <a:pt x="909688" y="2314413"/>
                  <a:pt x="484916" y="1659479"/>
                </a:cubicBezTo>
                <a:cubicBezTo>
                  <a:pt x="429330" y="1573757"/>
                  <a:pt x="374993" y="1495793"/>
                  <a:pt x="322444" y="1420446"/>
                </a:cubicBezTo>
                <a:cubicBezTo>
                  <a:pt x="104652" y="1108029"/>
                  <a:pt x="0" y="945558"/>
                  <a:pt x="0" y="667356"/>
                </a:cubicBezTo>
                <a:cubicBezTo>
                  <a:pt x="0" y="460178"/>
                  <a:pt x="36898" y="254891"/>
                  <a:pt x="109866" y="54693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A0EA67A7-DA94-4187-BFA1-E61BD10A70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76185" y="0"/>
            <a:ext cx="4013331" cy="2509504"/>
          </a:xfrm>
          <a:custGeom>
            <a:avLst/>
            <a:gdLst>
              <a:gd name="connsiteX0" fmla="*/ 165872 w 4013331"/>
              <a:gd name="connsiteY0" fmla="*/ 0 h 2509504"/>
              <a:gd name="connsiteX1" fmla="*/ 3920309 w 4013331"/>
              <a:gd name="connsiteY1" fmla="*/ 0 h 2509504"/>
              <a:gd name="connsiteX2" fmla="*/ 3944821 w 4013331"/>
              <a:gd name="connsiteY2" fmla="*/ 89161 h 2509504"/>
              <a:gd name="connsiteX3" fmla="*/ 4013331 w 4013331"/>
              <a:gd name="connsiteY3" fmla="*/ 708622 h 2509504"/>
              <a:gd name="connsiteX4" fmla="*/ 3804827 w 4013331"/>
              <a:gd name="connsiteY4" fmla="*/ 1307663 h 2509504"/>
              <a:gd name="connsiteX5" fmla="*/ 3187498 w 4013331"/>
              <a:gd name="connsiteY5" fmla="*/ 1865458 h 2509504"/>
              <a:gd name="connsiteX6" fmla="*/ 3051769 w 4013331"/>
              <a:gd name="connsiteY6" fmla="*/ 1972158 h 2509504"/>
              <a:gd name="connsiteX7" fmla="*/ 1936476 w 4013331"/>
              <a:gd name="connsiteY7" fmla="*/ 2509504 h 2509504"/>
              <a:gd name="connsiteX8" fmla="*/ 467303 w 4013331"/>
              <a:gd name="connsiteY8" fmla="*/ 1636066 h 2509504"/>
              <a:gd name="connsiteX9" fmla="*/ 310732 w 4013331"/>
              <a:gd name="connsiteY9" fmla="*/ 1412615 h 2509504"/>
              <a:gd name="connsiteX10" fmla="*/ 0 w 4013331"/>
              <a:gd name="connsiteY10" fmla="*/ 708622 h 2509504"/>
              <a:gd name="connsiteX11" fmla="*/ 105875 w 4013331"/>
              <a:gd name="connsiteY11" fmla="*/ 135898 h 2509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013331" h="2509504">
                <a:moveTo>
                  <a:pt x="165872" y="0"/>
                </a:moveTo>
                <a:lnTo>
                  <a:pt x="3920309" y="0"/>
                </a:lnTo>
                <a:lnTo>
                  <a:pt x="3944821" y="89161"/>
                </a:lnTo>
                <a:cubicBezTo>
                  <a:pt x="3989957" y="284106"/>
                  <a:pt x="4013331" y="492271"/>
                  <a:pt x="4013331" y="708622"/>
                </a:cubicBezTo>
                <a:cubicBezTo>
                  <a:pt x="4013331" y="938801"/>
                  <a:pt x="3948997" y="1123538"/>
                  <a:pt x="3804827" y="1307663"/>
                </a:cubicBezTo>
                <a:cubicBezTo>
                  <a:pt x="3654026" y="1500266"/>
                  <a:pt x="3427436" y="1677663"/>
                  <a:pt x="3187498" y="1865458"/>
                </a:cubicBezTo>
                <a:cubicBezTo>
                  <a:pt x="3143231" y="1900064"/>
                  <a:pt x="3097499" y="1935893"/>
                  <a:pt x="3051769" y="1972158"/>
                </a:cubicBezTo>
                <a:cubicBezTo>
                  <a:pt x="2642425" y="2296716"/>
                  <a:pt x="2343664" y="2509504"/>
                  <a:pt x="1936476" y="2509504"/>
                </a:cubicBezTo>
                <a:cubicBezTo>
                  <a:pt x="1316045" y="2509504"/>
                  <a:pt x="876648" y="2248303"/>
                  <a:pt x="467303" y="1636066"/>
                </a:cubicBezTo>
                <a:cubicBezTo>
                  <a:pt x="413736" y="1555930"/>
                  <a:pt x="361372" y="1483050"/>
                  <a:pt x="310732" y="1412615"/>
                </a:cubicBezTo>
                <a:cubicBezTo>
                  <a:pt x="100850" y="1120566"/>
                  <a:pt x="0" y="968686"/>
                  <a:pt x="0" y="708622"/>
                </a:cubicBezTo>
                <a:cubicBezTo>
                  <a:pt x="0" y="514950"/>
                  <a:pt x="35558" y="323046"/>
                  <a:pt x="105875" y="135898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DF98296-ED44-4D38-9E49-5470B308AD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80125" y="0"/>
            <a:ext cx="4389519" cy="2684308"/>
          </a:xfrm>
          <a:custGeom>
            <a:avLst/>
            <a:gdLst>
              <a:gd name="connsiteX0" fmla="*/ 106190 w 4389519"/>
              <a:gd name="connsiteY0" fmla="*/ 0 h 2684308"/>
              <a:gd name="connsiteX1" fmla="*/ 4339652 w 4389519"/>
              <a:gd name="connsiteY1" fmla="*/ 0 h 2684308"/>
              <a:gd name="connsiteX2" fmla="*/ 4368235 w 4389519"/>
              <a:gd name="connsiteY2" fmla="*/ 183124 h 2684308"/>
              <a:gd name="connsiteX3" fmla="*/ 4376420 w 4389519"/>
              <a:gd name="connsiteY3" fmla="*/ 846236 h 2684308"/>
              <a:gd name="connsiteX4" fmla="*/ 4090147 w 4389519"/>
              <a:gd name="connsiteY4" fmla="*/ 1502099 h 2684308"/>
              <a:gd name="connsiteX5" fmla="*/ 3362552 w 4389519"/>
              <a:gd name="connsiteY5" fmla="*/ 2072468 h 2684308"/>
              <a:gd name="connsiteX6" fmla="*/ 3204152 w 4389519"/>
              <a:gd name="connsiteY6" fmla="*/ 2179892 h 2684308"/>
              <a:gd name="connsiteX7" fmla="*/ 1936072 w 4389519"/>
              <a:gd name="connsiteY7" fmla="*/ 2679731 h 2684308"/>
              <a:gd name="connsiteX8" fmla="*/ 421690 w 4389519"/>
              <a:gd name="connsiteY8" fmla="*/ 1554434 h 2684308"/>
              <a:gd name="connsiteX9" fmla="*/ 273167 w 4389519"/>
              <a:gd name="connsiteY9" fmla="*/ 1287451 h 2684308"/>
              <a:gd name="connsiteX10" fmla="*/ 4118 w 4389519"/>
              <a:gd name="connsiteY10" fmla="*/ 463709 h 2684308"/>
              <a:gd name="connsiteX11" fmla="*/ 61565 w 4389519"/>
              <a:gd name="connsiteY11" fmla="*/ 140457 h 2684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89519" h="2684308">
                <a:moveTo>
                  <a:pt x="106190" y="0"/>
                </a:moveTo>
                <a:lnTo>
                  <a:pt x="4339652" y="0"/>
                </a:lnTo>
                <a:lnTo>
                  <a:pt x="4368235" y="183124"/>
                </a:lnTo>
                <a:cubicBezTo>
                  <a:pt x="4393363" y="394800"/>
                  <a:pt x="4396437" y="617440"/>
                  <a:pt x="4376420" y="846236"/>
                </a:cubicBezTo>
                <a:cubicBezTo>
                  <a:pt x="4353703" y="1105885"/>
                  <a:pt x="4265383" y="1308143"/>
                  <a:pt x="4090147" y="1502099"/>
                </a:cubicBezTo>
                <a:cubicBezTo>
                  <a:pt x="3906850" y="1704987"/>
                  <a:pt x="3642485" y="1883499"/>
                  <a:pt x="3362552" y="2072468"/>
                </a:cubicBezTo>
                <a:cubicBezTo>
                  <a:pt x="3310910" y="2107285"/>
                  <a:pt x="3257553" y="2143343"/>
                  <a:pt x="3204152" y="2179892"/>
                </a:cubicBezTo>
                <a:cubicBezTo>
                  <a:pt x="2726165" y="2506987"/>
                  <a:pt x="2379682" y="2718542"/>
                  <a:pt x="1936072" y="2679731"/>
                </a:cubicBezTo>
                <a:cubicBezTo>
                  <a:pt x="1260149" y="2620595"/>
                  <a:pt x="807225" y="2284071"/>
                  <a:pt x="421690" y="1554434"/>
                </a:cubicBezTo>
                <a:cubicBezTo>
                  <a:pt x="371240" y="1458934"/>
                  <a:pt x="321385" y="1371732"/>
                  <a:pt x="273167" y="1287451"/>
                </a:cubicBezTo>
                <a:cubicBezTo>
                  <a:pt x="73334" y="938007"/>
                  <a:pt x="-21548" y="757071"/>
                  <a:pt x="4118" y="463709"/>
                </a:cubicBezTo>
                <a:cubicBezTo>
                  <a:pt x="13675" y="354475"/>
                  <a:pt x="32873" y="246587"/>
                  <a:pt x="61565" y="140457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DD9FB67-733D-4424-A41E-3435D98DF2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792" y="2680395"/>
            <a:ext cx="6676996" cy="703362"/>
          </a:xfrm>
        </p:spPr>
        <p:txBody>
          <a:bodyPr anchor="b">
            <a:normAutofit fontScale="90000"/>
          </a:bodyPr>
          <a:lstStyle/>
          <a:p>
            <a:r>
              <a:rPr lang="es-DO" dirty="0">
                <a:solidFill>
                  <a:schemeClr val="accent3">
                    <a:lumMod val="75000"/>
                  </a:schemeClr>
                </a:solidFill>
              </a:rPr>
              <a:t>¿Para que me sirve remove()?</a:t>
            </a: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690BA102-19FE-44E6-9302-003C1E96F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21867" y="1"/>
            <a:ext cx="3401415" cy="2207855"/>
          </a:xfrm>
          <a:custGeom>
            <a:avLst/>
            <a:gdLst>
              <a:gd name="connsiteX0" fmla="*/ 181555 w 3401415"/>
              <a:gd name="connsiteY0" fmla="*/ 0 h 2207855"/>
              <a:gd name="connsiteX1" fmla="*/ 3298827 w 3401415"/>
              <a:gd name="connsiteY1" fmla="*/ 0 h 2207855"/>
              <a:gd name="connsiteX2" fmla="*/ 3311223 w 3401415"/>
              <a:gd name="connsiteY2" fmla="*/ 34797 h 2207855"/>
              <a:gd name="connsiteX3" fmla="*/ 3401415 w 3401415"/>
              <a:gd name="connsiteY3" fmla="*/ 681555 h 2207855"/>
              <a:gd name="connsiteX4" fmla="*/ 3224702 w 3401415"/>
              <a:gd name="connsiteY4" fmla="*/ 1189259 h 2207855"/>
              <a:gd name="connsiteX5" fmla="*/ 2701498 w 3401415"/>
              <a:gd name="connsiteY5" fmla="*/ 1662006 h 2207855"/>
              <a:gd name="connsiteX6" fmla="*/ 2586463 w 3401415"/>
              <a:gd name="connsiteY6" fmla="*/ 1752439 h 2207855"/>
              <a:gd name="connsiteX7" fmla="*/ 1641219 w 3401415"/>
              <a:gd name="connsiteY7" fmla="*/ 2207855 h 2207855"/>
              <a:gd name="connsiteX8" fmla="*/ 396053 w 3401415"/>
              <a:gd name="connsiteY8" fmla="*/ 1467590 h 2207855"/>
              <a:gd name="connsiteX9" fmla="*/ 263354 w 3401415"/>
              <a:gd name="connsiteY9" fmla="*/ 1278210 h 2207855"/>
              <a:gd name="connsiteX10" fmla="*/ 0 w 3401415"/>
              <a:gd name="connsiteY10" fmla="*/ 681555 h 2207855"/>
              <a:gd name="connsiteX11" fmla="*/ 159122 w 3401415"/>
              <a:gd name="connsiteY11" fmla="*/ 38981 h 2207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401415" h="2207855">
                <a:moveTo>
                  <a:pt x="181555" y="0"/>
                </a:moveTo>
                <a:lnTo>
                  <a:pt x="3298827" y="0"/>
                </a:lnTo>
                <a:lnTo>
                  <a:pt x="3311223" y="34797"/>
                </a:lnTo>
                <a:cubicBezTo>
                  <a:pt x="3370461" y="233986"/>
                  <a:pt x="3401415" y="452351"/>
                  <a:pt x="3401415" y="681555"/>
                </a:cubicBezTo>
                <a:cubicBezTo>
                  <a:pt x="3401415" y="876639"/>
                  <a:pt x="3346890" y="1033208"/>
                  <a:pt x="3224702" y="1189259"/>
                </a:cubicBezTo>
                <a:cubicBezTo>
                  <a:pt x="3096894" y="1352496"/>
                  <a:pt x="2904852" y="1502846"/>
                  <a:pt x="2701498" y="1662006"/>
                </a:cubicBezTo>
                <a:cubicBezTo>
                  <a:pt x="2663980" y="1691337"/>
                  <a:pt x="2625221" y="1721703"/>
                  <a:pt x="2586463" y="1752439"/>
                </a:cubicBezTo>
                <a:cubicBezTo>
                  <a:pt x="2239532" y="2027511"/>
                  <a:pt x="1986324" y="2207855"/>
                  <a:pt x="1641219" y="2207855"/>
                </a:cubicBezTo>
                <a:cubicBezTo>
                  <a:pt x="1115386" y="2207855"/>
                  <a:pt x="742984" y="1986480"/>
                  <a:pt x="396053" y="1467590"/>
                </a:cubicBezTo>
                <a:cubicBezTo>
                  <a:pt x="350654" y="1399674"/>
                  <a:pt x="306273" y="1337906"/>
                  <a:pt x="263354" y="1278210"/>
                </a:cubicBezTo>
                <a:cubicBezTo>
                  <a:pt x="85473" y="1030689"/>
                  <a:pt x="0" y="901968"/>
                  <a:pt x="0" y="681555"/>
                </a:cubicBezTo>
                <a:cubicBezTo>
                  <a:pt x="0" y="462698"/>
                  <a:pt x="53576" y="246506"/>
                  <a:pt x="159122" y="38981"/>
                </a:cubicBezTo>
                <a:close/>
              </a:path>
            </a:pathLst>
          </a:custGeom>
          <a:noFill/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540080FF-194D-4A37-953D-2131AB7C48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9130" y="3345066"/>
            <a:ext cx="6197540" cy="2367720"/>
          </a:xfrm>
        </p:spPr>
        <p:txBody>
          <a:bodyPr>
            <a:normAutofit/>
          </a:bodyPr>
          <a:lstStyle/>
          <a:p>
            <a:pPr algn="just"/>
            <a:r>
              <a:rPr lang="es-DO" sz="2000" dirty="0">
                <a:solidFill>
                  <a:schemeClr val="accent3">
                    <a:lumMod val="75000"/>
                  </a:schemeClr>
                </a:solidFill>
              </a:rPr>
              <a:t>El método remove() elimina el primer elemento coincidente (pasado como argumento) de la lista, en otras palabras, devuelve una cadena que incluye solo los caracteres especificados.</a:t>
            </a:r>
          </a:p>
        </p:txBody>
      </p:sp>
      <p:pic>
        <p:nvPicPr>
          <p:cNvPr id="15" name="Picture 2" descr="Duda GIFs | Tenor">
            <a:extLst>
              <a:ext uri="{FF2B5EF4-FFF2-40B4-BE49-F238E27FC236}">
                <a16:creationId xmlns:a16="http://schemas.microsoft.com/office/drawing/2014/main" id="{6DC38E46-84D4-4D44-989A-52F5F5CD60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21017">
            <a:off x="4690426" y="292967"/>
            <a:ext cx="2095500" cy="1581150"/>
          </a:xfrm>
          <a:custGeom>
            <a:avLst/>
            <a:gdLst>
              <a:gd name="connsiteX0" fmla="*/ 0 w 2095500"/>
              <a:gd name="connsiteY0" fmla="*/ 0 h 1581150"/>
              <a:gd name="connsiteX1" fmla="*/ 481965 w 2095500"/>
              <a:gd name="connsiteY1" fmla="*/ 0 h 1581150"/>
              <a:gd name="connsiteX2" fmla="*/ 984885 w 2095500"/>
              <a:gd name="connsiteY2" fmla="*/ 0 h 1581150"/>
              <a:gd name="connsiteX3" fmla="*/ 1508760 w 2095500"/>
              <a:gd name="connsiteY3" fmla="*/ 0 h 1581150"/>
              <a:gd name="connsiteX4" fmla="*/ 2095500 w 2095500"/>
              <a:gd name="connsiteY4" fmla="*/ 0 h 1581150"/>
              <a:gd name="connsiteX5" fmla="*/ 2095500 w 2095500"/>
              <a:gd name="connsiteY5" fmla="*/ 495427 h 1581150"/>
              <a:gd name="connsiteX6" fmla="*/ 2095500 w 2095500"/>
              <a:gd name="connsiteY6" fmla="*/ 1022477 h 1581150"/>
              <a:gd name="connsiteX7" fmla="*/ 2095500 w 2095500"/>
              <a:gd name="connsiteY7" fmla="*/ 1581150 h 1581150"/>
              <a:gd name="connsiteX8" fmla="*/ 1634490 w 2095500"/>
              <a:gd name="connsiteY8" fmla="*/ 1581150 h 1581150"/>
              <a:gd name="connsiteX9" fmla="*/ 1089660 w 2095500"/>
              <a:gd name="connsiteY9" fmla="*/ 1581150 h 1581150"/>
              <a:gd name="connsiteX10" fmla="*/ 523875 w 2095500"/>
              <a:gd name="connsiteY10" fmla="*/ 1581150 h 1581150"/>
              <a:gd name="connsiteX11" fmla="*/ 0 w 2095500"/>
              <a:gd name="connsiteY11" fmla="*/ 1581150 h 1581150"/>
              <a:gd name="connsiteX12" fmla="*/ 0 w 2095500"/>
              <a:gd name="connsiteY12" fmla="*/ 1022477 h 1581150"/>
              <a:gd name="connsiteX13" fmla="*/ 0 w 2095500"/>
              <a:gd name="connsiteY13" fmla="*/ 542861 h 1581150"/>
              <a:gd name="connsiteX14" fmla="*/ 0 w 2095500"/>
              <a:gd name="connsiteY14" fmla="*/ 0 h 1581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095500" h="1581150" extrusionOk="0">
                <a:moveTo>
                  <a:pt x="0" y="0"/>
                </a:moveTo>
                <a:cubicBezTo>
                  <a:pt x="111893" y="-41203"/>
                  <a:pt x="340000" y="25417"/>
                  <a:pt x="481965" y="0"/>
                </a:cubicBezTo>
                <a:cubicBezTo>
                  <a:pt x="623930" y="-25417"/>
                  <a:pt x="854156" y="48339"/>
                  <a:pt x="984885" y="0"/>
                </a:cubicBezTo>
                <a:cubicBezTo>
                  <a:pt x="1115614" y="-48339"/>
                  <a:pt x="1323617" y="13969"/>
                  <a:pt x="1508760" y="0"/>
                </a:cubicBezTo>
                <a:cubicBezTo>
                  <a:pt x="1693904" y="-13969"/>
                  <a:pt x="1884259" y="19543"/>
                  <a:pt x="2095500" y="0"/>
                </a:cubicBezTo>
                <a:cubicBezTo>
                  <a:pt x="2116765" y="153521"/>
                  <a:pt x="2086129" y="311092"/>
                  <a:pt x="2095500" y="495427"/>
                </a:cubicBezTo>
                <a:cubicBezTo>
                  <a:pt x="2104871" y="679762"/>
                  <a:pt x="2083711" y="784019"/>
                  <a:pt x="2095500" y="1022477"/>
                </a:cubicBezTo>
                <a:cubicBezTo>
                  <a:pt x="2107289" y="1260935"/>
                  <a:pt x="2064552" y="1397205"/>
                  <a:pt x="2095500" y="1581150"/>
                </a:cubicBezTo>
                <a:cubicBezTo>
                  <a:pt x="1958071" y="1633056"/>
                  <a:pt x="1736912" y="1536212"/>
                  <a:pt x="1634490" y="1581150"/>
                </a:cubicBezTo>
                <a:cubicBezTo>
                  <a:pt x="1532068" y="1626088"/>
                  <a:pt x="1339472" y="1559856"/>
                  <a:pt x="1089660" y="1581150"/>
                </a:cubicBezTo>
                <a:cubicBezTo>
                  <a:pt x="839848" y="1602444"/>
                  <a:pt x="785004" y="1563124"/>
                  <a:pt x="523875" y="1581150"/>
                </a:cubicBezTo>
                <a:cubicBezTo>
                  <a:pt x="262747" y="1599176"/>
                  <a:pt x="180062" y="1559884"/>
                  <a:pt x="0" y="1581150"/>
                </a:cubicBezTo>
                <a:cubicBezTo>
                  <a:pt x="-52887" y="1319204"/>
                  <a:pt x="58845" y="1239105"/>
                  <a:pt x="0" y="1022477"/>
                </a:cubicBezTo>
                <a:cubicBezTo>
                  <a:pt x="-58845" y="805849"/>
                  <a:pt x="12409" y="762268"/>
                  <a:pt x="0" y="542861"/>
                </a:cubicBezTo>
                <a:cubicBezTo>
                  <a:pt x="-12409" y="323454"/>
                  <a:pt x="58931" y="169384"/>
                  <a:pt x="0" y="0"/>
                </a:cubicBezTo>
                <a:close/>
              </a:path>
            </a:pathLst>
          </a:custGeom>
          <a:noFill/>
          <a:ln>
            <a:solidFill>
              <a:schemeClr val="accent4">
                <a:lumMod val="60000"/>
                <a:lumOff val="40000"/>
              </a:schemeClr>
            </a:solidFill>
            <a:extLst>
              <a:ext uri="{C807C97D-BFC1-408E-A445-0C87EB9F89A2}">
                <ask:lineSketchStyleProps xmlns:ask="http://schemas.microsoft.com/office/drawing/2018/sketchyshapes" sd="2410132579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ffectLst>
            <a:softEdge rad="317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4" descr="Removing an element with the plain JavaScript remove() method - Catalin Red">
            <a:extLst>
              <a:ext uri="{FF2B5EF4-FFF2-40B4-BE49-F238E27FC236}">
                <a16:creationId xmlns:a16="http://schemas.microsoft.com/office/drawing/2014/main" id="{E0BFCDD6-0C5F-4BDD-9DE1-6F6AEE68BB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57" r="13923"/>
          <a:stretch/>
        </p:blipFill>
        <p:spPr bwMode="auto">
          <a:xfrm>
            <a:off x="7708440" y="3561522"/>
            <a:ext cx="4035925" cy="1905000"/>
          </a:xfrm>
          <a:custGeom>
            <a:avLst/>
            <a:gdLst>
              <a:gd name="connsiteX0" fmla="*/ 0 w 4035925"/>
              <a:gd name="connsiteY0" fmla="*/ 0 h 1905000"/>
              <a:gd name="connsiteX1" fmla="*/ 4035925 w 4035925"/>
              <a:gd name="connsiteY1" fmla="*/ 0 h 1905000"/>
              <a:gd name="connsiteX2" fmla="*/ 4035925 w 4035925"/>
              <a:gd name="connsiteY2" fmla="*/ 1905000 h 1905000"/>
              <a:gd name="connsiteX3" fmla="*/ 0 w 4035925"/>
              <a:gd name="connsiteY3" fmla="*/ 1905000 h 1905000"/>
              <a:gd name="connsiteX4" fmla="*/ 0 w 4035925"/>
              <a:gd name="connsiteY4" fmla="*/ 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35925" h="1905000" extrusionOk="0">
                <a:moveTo>
                  <a:pt x="0" y="0"/>
                </a:moveTo>
                <a:cubicBezTo>
                  <a:pt x="1401149" y="154322"/>
                  <a:pt x="2505371" y="-23837"/>
                  <a:pt x="4035925" y="0"/>
                </a:cubicBezTo>
                <a:cubicBezTo>
                  <a:pt x="4092872" y="634548"/>
                  <a:pt x="3996418" y="1607000"/>
                  <a:pt x="4035925" y="1905000"/>
                </a:cubicBezTo>
                <a:cubicBezTo>
                  <a:pt x="2150275" y="1776439"/>
                  <a:pt x="577925" y="1818348"/>
                  <a:pt x="0" y="1905000"/>
                </a:cubicBezTo>
                <a:cubicBezTo>
                  <a:pt x="-59872" y="1568210"/>
                  <a:pt x="-124361" y="371139"/>
                  <a:pt x="0" y="0"/>
                </a:cubicBezTo>
                <a:close/>
              </a:path>
            </a:pathLst>
          </a:custGeom>
          <a:noFill/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3590755936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E507C865-9520-48D8-B6B1-CDE992D441E5}"/>
              </a:ext>
            </a:extLst>
          </p:cNvPr>
          <p:cNvCxnSpPr>
            <a:cxnSpLocks/>
            <a:endCxn id="13" idx="3"/>
          </p:cNvCxnSpPr>
          <p:nvPr/>
        </p:nvCxnSpPr>
        <p:spPr>
          <a:xfrm flipV="1">
            <a:off x="7735736" y="2579326"/>
            <a:ext cx="1914684" cy="995844"/>
          </a:xfrm>
          <a:prstGeom prst="line">
            <a:avLst/>
          </a:prstGeom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18">
            <a:extLst>
              <a:ext uri="{FF2B5EF4-FFF2-40B4-BE49-F238E27FC236}">
                <a16:creationId xmlns:a16="http://schemas.microsoft.com/office/drawing/2014/main" id="{1F0F109F-F6A0-49E3-B900-C8F2B0C43382}"/>
              </a:ext>
            </a:extLst>
          </p:cNvPr>
          <p:cNvCxnSpPr>
            <a:cxnSpLocks/>
            <a:endCxn id="13" idx="5"/>
          </p:cNvCxnSpPr>
          <p:nvPr/>
        </p:nvCxnSpPr>
        <p:spPr>
          <a:xfrm flipH="1" flipV="1">
            <a:off x="9804209" y="2579326"/>
            <a:ext cx="1952287" cy="995843"/>
          </a:xfrm>
          <a:prstGeom prst="line">
            <a:avLst/>
          </a:prstGeom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Diagrama de flujo: conector 12">
            <a:extLst>
              <a:ext uri="{FF2B5EF4-FFF2-40B4-BE49-F238E27FC236}">
                <a16:creationId xmlns:a16="http://schemas.microsoft.com/office/drawing/2014/main" id="{98D43D06-3BF1-4044-BC7A-E901B9A7AA32}"/>
              </a:ext>
            </a:extLst>
          </p:cNvPr>
          <p:cNvSpPr/>
          <p:nvPr/>
        </p:nvSpPr>
        <p:spPr>
          <a:xfrm>
            <a:off x="9618569" y="2397319"/>
            <a:ext cx="217491" cy="213235"/>
          </a:xfrm>
          <a:prstGeom prst="flowChartConnector">
            <a:avLst/>
          </a:prstGeom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 dirty="0"/>
          </a:p>
        </p:txBody>
      </p:sp>
    </p:spTree>
    <p:extLst>
      <p:ext uri="{BB962C8B-B14F-4D97-AF65-F5344CB8AC3E}">
        <p14:creationId xmlns:p14="http://schemas.microsoft.com/office/powerpoint/2010/main" val="35967765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9B0F7D69-D93C-4C38-A23D-76E000D69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CD419D4-EA9D-42D9-BF62-B07F0B7B6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C6FEC9B-9608-4181-A9E5-A1B80E720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AB1564ED-F26F-451D-97D6-A6EC3E83F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0CA184B6-3482-4F43-87F0-BC765DCFD8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6C869923-8380-4244-9548-802C330638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C06255F2-BC67-4DDE-B34E-AC4BA2183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55169443-FCCD-4C0A-8C69-18CD3FA09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391F8D69-709A-4575-A393-B4C26481AF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66083" y="0"/>
            <a:ext cx="9841377" cy="6858000"/>
          </a:xfrm>
          <a:custGeom>
            <a:avLst/>
            <a:gdLst>
              <a:gd name="connsiteX0" fmla="*/ 8218354 w 9841377"/>
              <a:gd name="connsiteY0" fmla="*/ 0 h 6858000"/>
              <a:gd name="connsiteX1" fmla="*/ 5551962 w 9841377"/>
              <a:gd name="connsiteY1" fmla="*/ 0 h 6858000"/>
              <a:gd name="connsiteX2" fmla="*/ 5482342 w 9841377"/>
              <a:gd name="connsiteY2" fmla="*/ 0 h 6858000"/>
              <a:gd name="connsiteX3" fmla="*/ 4359035 w 9841377"/>
              <a:gd name="connsiteY3" fmla="*/ 0 h 6858000"/>
              <a:gd name="connsiteX4" fmla="*/ 4289415 w 9841377"/>
              <a:gd name="connsiteY4" fmla="*/ 0 h 6858000"/>
              <a:gd name="connsiteX5" fmla="*/ 1623023 w 9841377"/>
              <a:gd name="connsiteY5" fmla="*/ 0 h 6858000"/>
              <a:gd name="connsiteX6" fmla="*/ 1600899 w 9841377"/>
              <a:gd name="connsiteY6" fmla="*/ 14997 h 6858000"/>
              <a:gd name="connsiteX7" fmla="*/ 0 w 9841377"/>
              <a:gd name="connsiteY7" fmla="*/ 3621656 h 6858000"/>
              <a:gd name="connsiteX8" fmla="*/ 1874350 w 9841377"/>
              <a:gd name="connsiteY8" fmla="*/ 6374814 h 6858000"/>
              <a:gd name="connsiteX9" fmla="*/ 2390998 w 9841377"/>
              <a:gd name="connsiteY9" fmla="*/ 6780599 h 6858000"/>
              <a:gd name="connsiteX10" fmla="*/ 2502754 w 9841377"/>
              <a:gd name="connsiteY10" fmla="*/ 6858000 h 6858000"/>
              <a:gd name="connsiteX11" fmla="*/ 4289415 w 9841377"/>
              <a:gd name="connsiteY11" fmla="*/ 6858000 h 6858000"/>
              <a:gd name="connsiteX12" fmla="*/ 4359035 w 9841377"/>
              <a:gd name="connsiteY12" fmla="*/ 6858000 h 6858000"/>
              <a:gd name="connsiteX13" fmla="*/ 5482342 w 9841377"/>
              <a:gd name="connsiteY13" fmla="*/ 6858000 h 6858000"/>
              <a:gd name="connsiteX14" fmla="*/ 5551962 w 9841377"/>
              <a:gd name="connsiteY14" fmla="*/ 6858000 h 6858000"/>
              <a:gd name="connsiteX15" fmla="*/ 7338623 w 9841377"/>
              <a:gd name="connsiteY15" fmla="*/ 6858000 h 6858000"/>
              <a:gd name="connsiteX16" fmla="*/ 7450379 w 9841377"/>
              <a:gd name="connsiteY16" fmla="*/ 6780599 h 6858000"/>
              <a:gd name="connsiteX17" fmla="*/ 7967027 w 9841377"/>
              <a:gd name="connsiteY17" fmla="*/ 6374814 h 6858000"/>
              <a:gd name="connsiteX18" fmla="*/ 9841377 w 9841377"/>
              <a:gd name="connsiteY18" fmla="*/ 3621656 h 6858000"/>
              <a:gd name="connsiteX19" fmla="*/ 8240478 w 9841377"/>
              <a:gd name="connsiteY19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9841377" h="6858000">
                <a:moveTo>
                  <a:pt x="8218354" y="0"/>
                </a:moveTo>
                <a:lnTo>
                  <a:pt x="5551962" y="0"/>
                </a:lnTo>
                <a:lnTo>
                  <a:pt x="5482342" y="0"/>
                </a:lnTo>
                <a:lnTo>
                  <a:pt x="4359035" y="0"/>
                </a:lnTo>
                <a:lnTo>
                  <a:pt x="4289415" y="0"/>
                </a:lnTo>
                <a:lnTo>
                  <a:pt x="1623023" y="0"/>
                </a:lnTo>
                <a:lnTo>
                  <a:pt x="1600899" y="14997"/>
                </a:lnTo>
                <a:cubicBezTo>
                  <a:pt x="573736" y="754641"/>
                  <a:pt x="0" y="2093192"/>
                  <a:pt x="0" y="3621656"/>
                </a:cubicBezTo>
                <a:cubicBezTo>
                  <a:pt x="0" y="4969131"/>
                  <a:pt x="928725" y="5602839"/>
                  <a:pt x="1874350" y="6374814"/>
                </a:cubicBezTo>
                <a:cubicBezTo>
                  <a:pt x="2046553" y="6515397"/>
                  <a:pt x="2217180" y="6653108"/>
                  <a:pt x="2390998" y="6780599"/>
                </a:cubicBezTo>
                <a:lnTo>
                  <a:pt x="2502754" y="6858000"/>
                </a:lnTo>
                <a:lnTo>
                  <a:pt x="4289415" y="6858000"/>
                </a:lnTo>
                <a:lnTo>
                  <a:pt x="4359035" y="6858000"/>
                </a:lnTo>
                <a:lnTo>
                  <a:pt x="5482342" y="6858000"/>
                </a:lnTo>
                <a:lnTo>
                  <a:pt x="5551962" y="6858000"/>
                </a:lnTo>
                <a:lnTo>
                  <a:pt x="7338623" y="6858000"/>
                </a:lnTo>
                <a:lnTo>
                  <a:pt x="7450379" y="6780599"/>
                </a:lnTo>
                <a:cubicBezTo>
                  <a:pt x="7624197" y="6653108"/>
                  <a:pt x="7794824" y="6515397"/>
                  <a:pt x="7967027" y="6374814"/>
                </a:cubicBezTo>
                <a:cubicBezTo>
                  <a:pt x="8912652" y="5602839"/>
                  <a:pt x="9841377" y="4969131"/>
                  <a:pt x="9841377" y="3621656"/>
                </a:cubicBezTo>
                <a:cubicBezTo>
                  <a:pt x="9841377" y="2093192"/>
                  <a:pt x="9267641" y="754641"/>
                  <a:pt x="8240478" y="14997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C87A50C4-1191-461A-9E09-C8057F2AF0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3035" y="0"/>
            <a:ext cx="2265453" cy="6858000"/>
          </a:xfrm>
          <a:custGeom>
            <a:avLst/>
            <a:gdLst>
              <a:gd name="connsiteX0" fmla="*/ 1117108 w 2265453"/>
              <a:gd name="connsiteY0" fmla="*/ 0 h 6858000"/>
              <a:gd name="connsiteX1" fmla="*/ 1099628 w 2265453"/>
              <a:gd name="connsiteY1" fmla="*/ 0 h 6858000"/>
              <a:gd name="connsiteX2" fmla="*/ 1175238 w 2265453"/>
              <a:gd name="connsiteY2" fmla="*/ 82371 h 6858000"/>
              <a:gd name="connsiteX3" fmla="*/ 2240276 w 2265453"/>
              <a:gd name="connsiteY3" fmla="*/ 3734791 h 6858000"/>
              <a:gd name="connsiteX4" fmla="*/ 274951 w 2265453"/>
              <a:gd name="connsiteY4" fmla="*/ 6634678 h 6858000"/>
              <a:gd name="connsiteX5" fmla="*/ 12802 w 2265453"/>
              <a:gd name="connsiteY5" fmla="*/ 6848127 h 6858000"/>
              <a:gd name="connsiteX6" fmla="*/ 0 w 2265453"/>
              <a:gd name="connsiteY6" fmla="*/ 6858000 h 6858000"/>
              <a:gd name="connsiteX7" fmla="*/ 19410 w 2265453"/>
              <a:gd name="connsiteY7" fmla="*/ 6858000 h 6858000"/>
              <a:gd name="connsiteX8" fmla="*/ 31082 w 2265453"/>
              <a:gd name="connsiteY8" fmla="*/ 6848998 h 6858000"/>
              <a:gd name="connsiteX9" fmla="*/ 293230 w 2265453"/>
              <a:gd name="connsiteY9" fmla="*/ 6635549 h 6858000"/>
              <a:gd name="connsiteX10" fmla="*/ 2258555 w 2265453"/>
              <a:gd name="connsiteY10" fmla="*/ 3735662 h 6858000"/>
              <a:gd name="connsiteX11" fmla="*/ 1193518 w 2265453"/>
              <a:gd name="connsiteY11" fmla="*/ 832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65453" h="6858000">
                <a:moveTo>
                  <a:pt x="1117108" y="0"/>
                </a:moveTo>
                <a:lnTo>
                  <a:pt x="1099628" y="0"/>
                </a:lnTo>
                <a:lnTo>
                  <a:pt x="1175238" y="82371"/>
                </a:lnTo>
                <a:cubicBezTo>
                  <a:pt x="1926546" y="957940"/>
                  <a:pt x="2303836" y="2277119"/>
                  <a:pt x="2240276" y="3734791"/>
                </a:cubicBezTo>
                <a:cubicBezTo>
                  <a:pt x="2176522" y="5196911"/>
                  <a:pt x="1237280" y="5841173"/>
                  <a:pt x="274951" y="6634678"/>
                </a:cubicBezTo>
                <a:cubicBezTo>
                  <a:pt x="187328" y="6706930"/>
                  <a:pt x="100126" y="6778421"/>
                  <a:pt x="12802" y="6848127"/>
                </a:cubicBezTo>
                <a:lnTo>
                  <a:pt x="0" y="6858000"/>
                </a:lnTo>
                <a:lnTo>
                  <a:pt x="19410" y="6858000"/>
                </a:lnTo>
                <a:lnTo>
                  <a:pt x="31082" y="6848998"/>
                </a:lnTo>
                <a:cubicBezTo>
                  <a:pt x="118405" y="6779292"/>
                  <a:pt x="205608" y="6707801"/>
                  <a:pt x="293230" y="6635549"/>
                </a:cubicBezTo>
                <a:cubicBezTo>
                  <a:pt x="1255560" y="5842045"/>
                  <a:pt x="2194802" y="5197782"/>
                  <a:pt x="2258555" y="3735662"/>
                </a:cubicBezTo>
                <a:cubicBezTo>
                  <a:pt x="2322115" y="2277991"/>
                  <a:pt x="1944825" y="958811"/>
                  <a:pt x="1193518" y="8324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BC87DA9F-8DB2-4D48-8716-A928FBB8A5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033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195EA065-AC5D-431D-927E-87FF058848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96194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46934B3C-D73F-4CD0-95B1-0244D662D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23292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B67E15D-355F-4B4F-9B9B-D280339BD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47054" y="323872"/>
            <a:ext cx="4041913" cy="1100242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sz="4400" dirty="0">
                <a:solidFill>
                  <a:schemeClr val="accent3">
                    <a:lumMod val="75000"/>
                  </a:schemeClr>
                </a:solidFill>
              </a:rPr>
              <a:t>Parámetros</a:t>
            </a:r>
          </a:p>
        </p:txBody>
      </p:sp>
      <p:pic>
        <p:nvPicPr>
          <p:cNvPr id="15" name="Marcador de contenido 14" descr="Interfaz de usuario gráfica, Texto, Aplicación, Word&#10;&#10;Descripción generada automáticamente">
            <a:extLst>
              <a:ext uri="{FF2B5EF4-FFF2-40B4-BE49-F238E27FC236}">
                <a16:creationId xmlns:a16="http://schemas.microsoft.com/office/drawing/2014/main" id="{8D578845-3D4E-43C2-96F9-62896F4E22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5187" t="31884" r="1829" b="11080"/>
          <a:stretch/>
        </p:blipFill>
        <p:spPr>
          <a:xfrm>
            <a:off x="966083" y="1609102"/>
            <a:ext cx="9952336" cy="4374905"/>
          </a:xfrm>
          <a:custGeom>
            <a:avLst/>
            <a:gdLst>
              <a:gd name="connsiteX0" fmla="*/ 0 w 9952336"/>
              <a:gd name="connsiteY0" fmla="*/ 0 h 4374905"/>
              <a:gd name="connsiteX1" fmla="*/ 286861 w 9952336"/>
              <a:gd name="connsiteY1" fmla="*/ 0 h 4374905"/>
              <a:gd name="connsiteX2" fmla="*/ 573723 w 9952336"/>
              <a:gd name="connsiteY2" fmla="*/ 0 h 4374905"/>
              <a:gd name="connsiteX3" fmla="*/ 960108 w 9952336"/>
              <a:gd name="connsiteY3" fmla="*/ 0 h 4374905"/>
              <a:gd name="connsiteX4" fmla="*/ 1446016 w 9952336"/>
              <a:gd name="connsiteY4" fmla="*/ 0 h 4374905"/>
              <a:gd name="connsiteX5" fmla="*/ 2130971 w 9952336"/>
              <a:gd name="connsiteY5" fmla="*/ 0 h 4374905"/>
              <a:gd name="connsiteX6" fmla="*/ 2815926 w 9952336"/>
              <a:gd name="connsiteY6" fmla="*/ 0 h 4374905"/>
              <a:gd name="connsiteX7" fmla="*/ 3301834 w 9952336"/>
              <a:gd name="connsiteY7" fmla="*/ 0 h 4374905"/>
              <a:gd name="connsiteX8" fmla="*/ 4086312 w 9952336"/>
              <a:gd name="connsiteY8" fmla="*/ 0 h 4374905"/>
              <a:gd name="connsiteX9" fmla="*/ 4870790 w 9952336"/>
              <a:gd name="connsiteY9" fmla="*/ 0 h 4374905"/>
              <a:gd name="connsiteX10" fmla="*/ 5356698 w 9952336"/>
              <a:gd name="connsiteY10" fmla="*/ 0 h 4374905"/>
              <a:gd name="connsiteX11" fmla="*/ 5942130 w 9952336"/>
              <a:gd name="connsiteY11" fmla="*/ 0 h 4374905"/>
              <a:gd name="connsiteX12" fmla="*/ 6328515 w 9952336"/>
              <a:gd name="connsiteY12" fmla="*/ 0 h 4374905"/>
              <a:gd name="connsiteX13" fmla="*/ 6913946 w 9952336"/>
              <a:gd name="connsiteY13" fmla="*/ 0 h 4374905"/>
              <a:gd name="connsiteX14" fmla="*/ 7598901 w 9952336"/>
              <a:gd name="connsiteY14" fmla="*/ 0 h 4374905"/>
              <a:gd name="connsiteX15" fmla="*/ 8283856 w 9952336"/>
              <a:gd name="connsiteY15" fmla="*/ 0 h 4374905"/>
              <a:gd name="connsiteX16" fmla="*/ 8869288 w 9952336"/>
              <a:gd name="connsiteY16" fmla="*/ 0 h 4374905"/>
              <a:gd name="connsiteX17" fmla="*/ 9156149 w 9952336"/>
              <a:gd name="connsiteY17" fmla="*/ 0 h 4374905"/>
              <a:gd name="connsiteX18" fmla="*/ 9443011 w 9952336"/>
              <a:gd name="connsiteY18" fmla="*/ 0 h 4374905"/>
              <a:gd name="connsiteX19" fmla="*/ 9952336 w 9952336"/>
              <a:gd name="connsiteY19" fmla="*/ 0 h 4374905"/>
              <a:gd name="connsiteX20" fmla="*/ 9952336 w 9952336"/>
              <a:gd name="connsiteY20" fmla="*/ 634361 h 4374905"/>
              <a:gd name="connsiteX21" fmla="*/ 9952336 w 9952336"/>
              <a:gd name="connsiteY21" fmla="*/ 1181224 h 4374905"/>
              <a:gd name="connsiteX22" fmla="*/ 9952336 w 9952336"/>
              <a:gd name="connsiteY22" fmla="*/ 1771837 h 4374905"/>
              <a:gd name="connsiteX23" fmla="*/ 9952336 w 9952336"/>
              <a:gd name="connsiteY23" fmla="*/ 2362449 h 4374905"/>
              <a:gd name="connsiteX24" fmla="*/ 9952336 w 9952336"/>
              <a:gd name="connsiteY24" fmla="*/ 2909312 h 4374905"/>
              <a:gd name="connsiteX25" fmla="*/ 9952336 w 9952336"/>
              <a:gd name="connsiteY25" fmla="*/ 3324928 h 4374905"/>
              <a:gd name="connsiteX26" fmla="*/ 9952336 w 9952336"/>
              <a:gd name="connsiteY26" fmla="*/ 3784293 h 4374905"/>
              <a:gd name="connsiteX27" fmla="*/ 9952336 w 9952336"/>
              <a:gd name="connsiteY27" fmla="*/ 4374905 h 4374905"/>
              <a:gd name="connsiteX28" fmla="*/ 9565951 w 9952336"/>
              <a:gd name="connsiteY28" fmla="*/ 4374905 h 4374905"/>
              <a:gd name="connsiteX29" fmla="*/ 8880996 w 9952336"/>
              <a:gd name="connsiteY29" fmla="*/ 4374905 h 4374905"/>
              <a:gd name="connsiteX30" fmla="*/ 8295565 w 9952336"/>
              <a:gd name="connsiteY30" fmla="*/ 4374905 h 4374905"/>
              <a:gd name="connsiteX31" fmla="*/ 7809657 w 9952336"/>
              <a:gd name="connsiteY31" fmla="*/ 4374905 h 4374905"/>
              <a:gd name="connsiteX32" fmla="*/ 7025178 w 9952336"/>
              <a:gd name="connsiteY32" fmla="*/ 4374905 h 4374905"/>
              <a:gd name="connsiteX33" fmla="*/ 6539270 w 9952336"/>
              <a:gd name="connsiteY33" fmla="*/ 4374905 h 4374905"/>
              <a:gd name="connsiteX34" fmla="*/ 5953839 w 9952336"/>
              <a:gd name="connsiteY34" fmla="*/ 4374905 h 4374905"/>
              <a:gd name="connsiteX35" fmla="*/ 5368407 w 9952336"/>
              <a:gd name="connsiteY35" fmla="*/ 4374905 h 4374905"/>
              <a:gd name="connsiteX36" fmla="*/ 4882499 w 9952336"/>
              <a:gd name="connsiteY36" fmla="*/ 4374905 h 4374905"/>
              <a:gd name="connsiteX37" fmla="*/ 4098021 w 9952336"/>
              <a:gd name="connsiteY37" fmla="*/ 4374905 h 4374905"/>
              <a:gd name="connsiteX38" fmla="*/ 3711636 w 9952336"/>
              <a:gd name="connsiteY38" fmla="*/ 4374905 h 4374905"/>
              <a:gd name="connsiteX39" fmla="*/ 2927158 w 9952336"/>
              <a:gd name="connsiteY39" fmla="*/ 4374905 h 4374905"/>
              <a:gd name="connsiteX40" fmla="*/ 2640296 w 9952336"/>
              <a:gd name="connsiteY40" fmla="*/ 4374905 h 4374905"/>
              <a:gd name="connsiteX41" fmla="*/ 2154388 w 9952336"/>
              <a:gd name="connsiteY41" fmla="*/ 4374905 h 4374905"/>
              <a:gd name="connsiteX42" fmla="*/ 1668480 w 9952336"/>
              <a:gd name="connsiteY42" fmla="*/ 4374905 h 4374905"/>
              <a:gd name="connsiteX43" fmla="*/ 1182572 w 9952336"/>
              <a:gd name="connsiteY43" fmla="*/ 4374905 h 4374905"/>
              <a:gd name="connsiteX44" fmla="*/ 895710 w 9952336"/>
              <a:gd name="connsiteY44" fmla="*/ 4374905 h 4374905"/>
              <a:gd name="connsiteX45" fmla="*/ 0 w 9952336"/>
              <a:gd name="connsiteY45" fmla="*/ 4374905 h 4374905"/>
              <a:gd name="connsiteX46" fmla="*/ 0 w 9952336"/>
              <a:gd name="connsiteY46" fmla="*/ 3828042 h 4374905"/>
              <a:gd name="connsiteX47" fmla="*/ 0 w 9952336"/>
              <a:gd name="connsiteY47" fmla="*/ 3193681 h 4374905"/>
              <a:gd name="connsiteX48" fmla="*/ 0 w 9952336"/>
              <a:gd name="connsiteY48" fmla="*/ 2778065 h 4374905"/>
              <a:gd name="connsiteX49" fmla="*/ 0 w 9952336"/>
              <a:gd name="connsiteY49" fmla="*/ 2187453 h 4374905"/>
              <a:gd name="connsiteX50" fmla="*/ 0 w 9952336"/>
              <a:gd name="connsiteY50" fmla="*/ 1640589 h 4374905"/>
              <a:gd name="connsiteX51" fmla="*/ 0 w 9952336"/>
              <a:gd name="connsiteY51" fmla="*/ 1093726 h 4374905"/>
              <a:gd name="connsiteX52" fmla="*/ 0 w 9952336"/>
              <a:gd name="connsiteY52" fmla="*/ 0 h 4374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9952336" h="4374905" fill="none" extrusionOk="0">
                <a:moveTo>
                  <a:pt x="0" y="0"/>
                </a:moveTo>
                <a:cubicBezTo>
                  <a:pt x="123896" y="-10551"/>
                  <a:pt x="197540" y="9480"/>
                  <a:pt x="286861" y="0"/>
                </a:cubicBezTo>
                <a:cubicBezTo>
                  <a:pt x="376182" y="-9480"/>
                  <a:pt x="460818" y="6623"/>
                  <a:pt x="573723" y="0"/>
                </a:cubicBezTo>
                <a:cubicBezTo>
                  <a:pt x="686628" y="-6623"/>
                  <a:pt x="857274" y="38680"/>
                  <a:pt x="960108" y="0"/>
                </a:cubicBezTo>
                <a:cubicBezTo>
                  <a:pt x="1062943" y="-38680"/>
                  <a:pt x="1263200" y="1133"/>
                  <a:pt x="1446016" y="0"/>
                </a:cubicBezTo>
                <a:cubicBezTo>
                  <a:pt x="1628832" y="-1133"/>
                  <a:pt x="1887696" y="16453"/>
                  <a:pt x="2130971" y="0"/>
                </a:cubicBezTo>
                <a:cubicBezTo>
                  <a:pt x="2374246" y="-16453"/>
                  <a:pt x="2566129" y="36445"/>
                  <a:pt x="2815926" y="0"/>
                </a:cubicBezTo>
                <a:cubicBezTo>
                  <a:pt x="3065724" y="-36445"/>
                  <a:pt x="3177723" y="14458"/>
                  <a:pt x="3301834" y="0"/>
                </a:cubicBezTo>
                <a:cubicBezTo>
                  <a:pt x="3425945" y="-14458"/>
                  <a:pt x="3699423" y="40333"/>
                  <a:pt x="4086312" y="0"/>
                </a:cubicBezTo>
                <a:cubicBezTo>
                  <a:pt x="4473201" y="-40333"/>
                  <a:pt x="4491884" y="7333"/>
                  <a:pt x="4870790" y="0"/>
                </a:cubicBezTo>
                <a:cubicBezTo>
                  <a:pt x="5249696" y="-7333"/>
                  <a:pt x="5156898" y="32605"/>
                  <a:pt x="5356698" y="0"/>
                </a:cubicBezTo>
                <a:cubicBezTo>
                  <a:pt x="5556498" y="-32605"/>
                  <a:pt x="5712749" y="58299"/>
                  <a:pt x="5942130" y="0"/>
                </a:cubicBezTo>
                <a:cubicBezTo>
                  <a:pt x="6171511" y="-58299"/>
                  <a:pt x="6171032" y="26746"/>
                  <a:pt x="6328515" y="0"/>
                </a:cubicBezTo>
                <a:cubicBezTo>
                  <a:pt x="6485999" y="-26746"/>
                  <a:pt x="6745371" y="25463"/>
                  <a:pt x="6913946" y="0"/>
                </a:cubicBezTo>
                <a:cubicBezTo>
                  <a:pt x="7082521" y="-25463"/>
                  <a:pt x="7458198" y="61432"/>
                  <a:pt x="7598901" y="0"/>
                </a:cubicBezTo>
                <a:cubicBezTo>
                  <a:pt x="7739605" y="-61432"/>
                  <a:pt x="8092941" y="19313"/>
                  <a:pt x="8283856" y="0"/>
                </a:cubicBezTo>
                <a:cubicBezTo>
                  <a:pt x="8474771" y="-19313"/>
                  <a:pt x="8638503" y="18583"/>
                  <a:pt x="8869288" y="0"/>
                </a:cubicBezTo>
                <a:cubicBezTo>
                  <a:pt x="9100073" y="-18583"/>
                  <a:pt x="9046328" y="28327"/>
                  <a:pt x="9156149" y="0"/>
                </a:cubicBezTo>
                <a:cubicBezTo>
                  <a:pt x="9265970" y="-28327"/>
                  <a:pt x="9312013" y="6169"/>
                  <a:pt x="9443011" y="0"/>
                </a:cubicBezTo>
                <a:cubicBezTo>
                  <a:pt x="9574009" y="-6169"/>
                  <a:pt x="9848449" y="22558"/>
                  <a:pt x="9952336" y="0"/>
                </a:cubicBezTo>
                <a:cubicBezTo>
                  <a:pt x="9973995" y="192459"/>
                  <a:pt x="9914374" y="459808"/>
                  <a:pt x="9952336" y="634361"/>
                </a:cubicBezTo>
                <a:cubicBezTo>
                  <a:pt x="9990298" y="808914"/>
                  <a:pt x="9924036" y="1038569"/>
                  <a:pt x="9952336" y="1181224"/>
                </a:cubicBezTo>
                <a:cubicBezTo>
                  <a:pt x="9980636" y="1323879"/>
                  <a:pt x="9920388" y="1612778"/>
                  <a:pt x="9952336" y="1771837"/>
                </a:cubicBezTo>
                <a:cubicBezTo>
                  <a:pt x="9984284" y="1930896"/>
                  <a:pt x="9882950" y="2070597"/>
                  <a:pt x="9952336" y="2362449"/>
                </a:cubicBezTo>
                <a:cubicBezTo>
                  <a:pt x="10021722" y="2654301"/>
                  <a:pt x="9892365" y="2697961"/>
                  <a:pt x="9952336" y="2909312"/>
                </a:cubicBezTo>
                <a:cubicBezTo>
                  <a:pt x="10012307" y="3120663"/>
                  <a:pt x="9944613" y="3154720"/>
                  <a:pt x="9952336" y="3324928"/>
                </a:cubicBezTo>
                <a:cubicBezTo>
                  <a:pt x="9960059" y="3495136"/>
                  <a:pt x="9935391" y="3616845"/>
                  <a:pt x="9952336" y="3784293"/>
                </a:cubicBezTo>
                <a:cubicBezTo>
                  <a:pt x="9969281" y="3951742"/>
                  <a:pt x="9931061" y="4243234"/>
                  <a:pt x="9952336" y="4374905"/>
                </a:cubicBezTo>
                <a:cubicBezTo>
                  <a:pt x="9835069" y="4398173"/>
                  <a:pt x="9718247" y="4331478"/>
                  <a:pt x="9565951" y="4374905"/>
                </a:cubicBezTo>
                <a:cubicBezTo>
                  <a:pt x="9413655" y="4418332"/>
                  <a:pt x="9025345" y="4315245"/>
                  <a:pt x="8880996" y="4374905"/>
                </a:cubicBezTo>
                <a:cubicBezTo>
                  <a:pt x="8736648" y="4434565"/>
                  <a:pt x="8419637" y="4367673"/>
                  <a:pt x="8295565" y="4374905"/>
                </a:cubicBezTo>
                <a:cubicBezTo>
                  <a:pt x="8171493" y="4382137"/>
                  <a:pt x="7921606" y="4368772"/>
                  <a:pt x="7809657" y="4374905"/>
                </a:cubicBezTo>
                <a:cubicBezTo>
                  <a:pt x="7697708" y="4381038"/>
                  <a:pt x="7333840" y="4344395"/>
                  <a:pt x="7025178" y="4374905"/>
                </a:cubicBezTo>
                <a:cubicBezTo>
                  <a:pt x="6716516" y="4405415"/>
                  <a:pt x="6728329" y="4358887"/>
                  <a:pt x="6539270" y="4374905"/>
                </a:cubicBezTo>
                <a:cubicBezTo>
                  <a:pt x="6350211" y="4390923"/>
                  <a:pt x="6100005" y="4336436"/>
                  <a:pt x="5953839" y="4374905"/>
                </a:cubicBezTo>
                <a:cubicBezTo>
                  <a:pt x="5807673" y="4413374"/>
                  <a:pt x="5564690" y="4337191"/>
                  <a:pt x="5368407" y="4374905"/>
                </a:cubicBezTo>
                <a:cubicBezTo>
                  <a:pt x="5172124" y="4412619"/>
                  <a:pt x="4979825" y="4359993"/>
                  <a:pt x="4882499" y="4374905"/>
                </a:cubicBezTo>
                <a:cubicBezTo>
                  <a:pt x="4785173" y="4389817"/>
                  <a:pt x="4403942" y="4361670"/>
                  <a:pt x="4098021" y="4374905"/>
                </a:cubicBezTo>
                <a:cubicBezTo>
                  <a:pt x="3792100" y="4388140"/>
                  <a:pt x="3841655" y="4343253"/>
                  <a:pt x="3711636" y="4374905"/>
                </a:cubicBezTo>
                <a:cubicBezTo>
                  <a:pt x="3581617" y="4406557"/>
                  <a:pt x="3286775" y="4306019"/>
                  <a:pt x="2927158" y="4374905"/>
                </a:cubicBezTo>
                <a:cubicBezTo>
                  <a:pt x="2567541" y="4443791"/>
                  <a:pt x="2735856" y="4345486"/>
                  <a:pt x="2640296" y="4374905"/>
                </a:cubicBezTo>
                <a:cubicBezTo>
                  <a:pt x="2544736" y="4404324"/>
                  <a:pt x="2375702" y="4340990"/>
                  <a:pt x="2154388" y="4374905"/>
                </a:cubicBezTo>
                <a:cubicBezTo>
                  <a:pt x="1933074" y="4408820"/>
                  <a:pt x="1811780" y="4349348"/>
                  <a:pt x="1668480" y="4374905"/>
                </a:cubicBezTo>
                <a:cubicBezTo>
                  <a:pt x="1525180" y="4400462"/>
                  <a:pt x="1295596" y="4374430"/>
                  <a:pt x="1182572" y="4374905"/>
                </a:cubicBezTo>
                <a:cubicBezTo>
                  <a:pt x="1069548" y="4375380"/>
                  <a:pt x="1016479" y="4345621"/>
                  <a:pt x="895710" y="4374905"/>
                </a:cubicBezTo>
                <a:cubicBezTo>
                  <a:pt x="774941" y="4404189"/>
                  <a:pt x="227934" y="4311666"/>
                  <a:pt x="0" y="4374905"/>
                </a:cubicBezTo>
                <a:cubicBezTo>
                  <a:pt x="-38234" y="4252250"/>
                  <a:pt x="17216" y="4068920"/>
                  <a:pt x="0" y="3828042"/>
                </a:cubicBezTo>
                <a:cubicBezTo>
                  <a:pt x="-17216" y="3587164"/>
                  <a:pt x="52319" y="3465975"/>
                  <a:pt x="0" y="3193681"/>
                </a:cubicBezTo>
                <a:cubicBezTo>
                  <a:pt x="-52319" y="2921387"/>
                  <a:pt x="45601" y="2905280"/>
                  <a:pt x="0" y="2778065"/>
                </a:cubicBezTo>
                <a:cubicBezTo>
                  <a:pt x="-45601" y="2650850"/>
                  <a:pt x="70668" y="2398454"/>
                  <a:pt x="0" y="2187453"/>
                </a:cubicBezTo>
                <a:cubicBezTo>
                  <a:pt x="-70668" y="1976452"/>
                  <a:pt x="64437" y="1832515"/>
                  <a:pt x="0" y="1640589"/>
                </a:cubicBezTo>
                <a:cubicBezTo>
                  <a:pt x="-64437" y="1448663"/>
                  <a:pt x="57760" y="1216298"/>
                  <a:pt x="0" y="1093726"/>
                </a:cubicBezTo>
                <a:cubicBezTo>
                  <a:pt x="-57760" y="971154"/>
                  <a:pt x="120751" y="516611"/>
                  <a:pt x="0" y="0"/>
                </a:cubicBezTo>
                <a:close/>
              </a:path>
              <a:path w="9952336" h="4374905" stroke="0" extrusionOk="0">
                <a:moveTo>
                  <a:pt x="0" y="0"/>
                </a:moveTo>
                <a:cubicBezTo>
                  <a:pt x="110619" y="-21843"/>
                  <a:pt x="208466" y="2287"/>
                  <a:pt x="286861" y="0"/>
                </a:cubicBezTo>
                <a:cubicBezTo>
                  <a:pt x="365256" y="-2287"/>
                  <a:pt x="596608" y="50578"/>
                  <a:pt x="772770" y="0"/>
                </a:cubicBezTo>
                <a:cubicBezTo>
                  <a:pt x="948932" y="-50578"/>
                  <a:pt x="1110581" y="49055"/>
                  <a:pt x="1258678" y="0"/>
                </a:cubicBezTo>
                <a:cubicBezTo>
                  <a:pt x="1406775" y="-49055"/>
                  <a:pt x="1652616" y="4365"/>
                  <a:pt x="1844109" y="0"/>
                </a:cubicBezTo>
                <a:cubicBezTo>
                  <a:pt x="2035602" y="-4365"/>
                  <a:pt x="2258594" y="26367"/>
                  <a:pt x="2529064" y="0"/>
                </a:cubicBezTo>
                <a:cubicBezTo>
                  <a:pt x="2799534" y="-26367"/>
                  <a:pt x="2679552" y="8304"/>
                  <a:pt x="2815926" y="0"/>
                </a:cubicBezTo>
                <a:cubicBezTo>
                  <a:pt x="2952300" y="-8304"/>
                  <a:pt x="3363460" y="21529"/>
                  <a:pt x="3500881" y="0"/>
                </a:cubicBezTo>
                <a:cubicBezTo>
                  <a:pt x="3638303" y="-21529"/>
                  <a:pt x="3862421" y="41212"/>
                  <a:pt x="4086312" y="0"/>
                </a:cubicBezTo>
                <a:cubicBezTo>
                  <a:pt x="4310203" y="-41212"/>
                  <a:pt x="4287686" y="12315"/>
                  <a:pt x="4373174" y="0"/>
                </a:cubicBezTo>
                <a:cubicBezTo>
                  <a:pt x="4458662" y="-12315"/>
                  <a:pt x="4881350" y="58988"/>
                  <a:pt x="5157652" y="0"/>
                </a:cubicBezTo>
                <a:cubicBezTo>
                  <a:pt x="5433954" y="-58988"/>
                  <a:pt x="5376799" y="7324"/>
                  <a:pt x="5444513" y="0"/>
                </a:cubicBezTo>
                <a:cubicBezTo>
                  <a:pt x="5512227" y="-7324"/>
                  <a:pt x="5789405" y="39305"/>
                  <a:pt x="6029945" y="0"/>
                </a:cubicBezTo>
                <a:cubicBezTo>
                  <a:pt x="6270485" y="-39305"/>
                  <a:pt x="6223956" y="15117"/>
                  <a:pt x="6316806" y="0"/>
                </a:cubicBezTo>
                <a:cubicBezTo>
                  <a:pt x="6409656" y="-15117"/>
                  <a:pt x="6709749" y="38567"/>
                  <a:pt x="7101284" y="0"/>
                </a:cubicBezTo>
                <a:cubicBezTo>
                  <a:pt x="7492819" y="-38567"/>
                  <a:pt x="7486684" y="17034"/>
                  <a:pt x="7587193" y="0"/>
                </a:cubicBezTo>
                <a:cubicBezTo>
                  <a:pt x="7687702" y="-17034"/>
                  <a:pt x="7775998" y="9457"/>
                  <a:pt x="7874054" y="0"/>
                </a:cubicBezTo>
                <a:cubicBezTo>
                  <a:pt x="7972110" y="-9457"/>
                  <a:pt x="8169804" y="22543"/>
                  <a:pt x="8459486" y="0"/>
                </a:cubicBezTo>
                <a:cubicBezTo>
                  <a:pt x="8749168" y="-22543"/>
                  <a:pt x="8725824" y="36601"/>
                  <a:pt x="8945394" y="0"/>
                </a:cubicBezTo>
                <a:cubicBezTo>
                  <a:pt x="9164964" y="-36601"/>
                  <a:pt x="9566545" y="114423"/>
                  <a:pt x="9952336" y="0"/>
                </a:cubicBezTo>
                <a:cubicBezTo>
                  <a:pt x="9964564" y="173847"/>
                  <a:pt x="9937405" y="443715"/>
                  <a:pt x="9952336" y="590612"/>
                </a:cubicBezTo>
                <a:cubicBezTo>
                  <a:pt x="9967267" y="737509"/>
                  <a:pt x="9907116" y="870592"/>
                  <a:pt x="9952336" y="1006228"/>
                </a:cubicBezTo>
                <a:cubicBezTo>
                  <a:pt x="9997556" y="1141864"/>
                  <a:pt x="9920976" y="1289257"/>
                  <a:pt x="9952336" y="1465593"/>
                </a:cubicBezTo>
                <a:cubicBezTo>
                  <a:pt x="9983696" y="1641929"/>
                  <a:pt x="9903515" y="1817195"/>
                  <a:pt x="9952336" y="2012456"/>
                </a:cubicBezTo>
                <a:cubicBezTo>
                  <a:pt x="10001157" y="2207717"/>
                  <a:pt x="9901158" y="2324936"/>
                  <a:pt x="9952336" y="2603068"/>
                </a:cubicBezTo>
                <a:cubicBezTo>
                  <a:pt x="10003514" y="2881200"/>
                  <a:pt x="9886285" y="3036130"/>
                  <a:pt x="9952336" y="3193681"/>
                </a:cubicBezTo>
                <a:cubicBezTo>
                  <a:pt x="10018387" y="3351232"/>
                  <a:pt x="9895436" y="3555094"/>
                  <a:pt x="9952336" y="3784293"/>
                </a:cubicBezTo>
                <a:cubicBezTo>
                  <a:pt x="10009236" y="4013492"/>
                  <a:pt x="9896203" y="4255312"/>
                  <a:pt x="9952336" y="4374905"/>
                </a:cubicBezTo>
                <a:cubicBezTo>
                  <a:pt x="9733687" y="4392240"/>
                  <a:pt x="9624990" y="4329603"/>
                  <a:pt x="9466428" y="4374905"/>
                </a:cubicBezTo>
                <a:cubicBezTo>
                  <a:pt x="9307866" y="4420207"/>
                  <a:pt x="9015906" y="4304155"/>
                  <a:pt x="8781473" y="4374905"/>
                </a:cubicBezTo>
                <a:cubicBezTo>
                  <a:pt x="8547041" y="4445655"/>
                  <a:pt x="8424990" y="4325793"/>
                  <a:pt x="8196041" y="4374905"/>
                </a:cubicBezTo>
                <a:cubicBezTo>
                  <a:pt x="7967092" y="4424017"/>
                  <a:pt x="7799460" y="4369971"/>
                  <a:pt x="7610610" y="4374905"/>
                </a:cubicBezTo>
                <a:cubicBezTo>
                  <a:pt x="7421760" y="4379839"/>
                  <a:pt x="7230851" y="4361044"/>
                  <a:pt x="6925655" y="4374905"/>
                </a:cubicBezTo>
                <a:cubicBezTo>
                  <a:pt x="6620459" y="4388766"/>
                  <a:pt x="6695894" y="4329499"/>
                  <a:pt x="6539270" y="4374905"/>
                </a:cubicBezTo>
                <a:cubicBezTo>
                  <a:pt x="6382647" y="4420311"/>
                  <a:pt x="6230597" y="4321660"/>
                  <a:pt x="5953839" y="4374905"/>
                </a:cubicBezTo>
                <a:cubicBezTo>
                  <a:pt x="5677081" y="4428150"/>
                  <a:pt x="5679711" y="4354117"/>
                  <a:pt x="5467930" y="4374905"/>
                </a:cubicBezTo>
                <a:cubicBezTo>
                  <a:pt x="5256149" y="4395693"/>
                  <a:pt x="5062188" y="4352334"/>
                  <a:pt x="4683452" y="4374905"/>
                </a:cubicBezTo>
                <a:cubicBezTo>
                  <a:pt x="4304716" y="4397476"/>
                  <a:pt x="4086015" y="4300731"/>
                  <a:pt x="3898974" y="4374905"/>
                </a:cubicBezTo>
                <a:cubicBezTo>
                  <a:pt x="3711933" y="4449079"/>
                  <a:pt x="3601022" y="4371342"/>
                  <a:pt x="3313542" y="4374905"/>
                </a:cubicBezTo>
                <a:cubicBezTo>
                  <a:pt x="3026062" y="4378468"/>
                  <a:pt x="3102787" y="4362221"/>
                  <a:pt x="3026681" y="4374905"/>
                </a:cubicBezTo>
                <a:cubicBezTo>
                  <a:pt x="2950575" y="4387589"/>
                  <a:pt x="2693835" y="4361493"/>
                  <a:pt x="2540773" y="4374905"/>
                </a:cubicBezTo>
                <a:cubicBezTo>
                  <a:pt x="2387711" y="4388317"/>
                  <a:pt x="2158417" y="4339406"/>
                  <a:pt x="1855818" y="4374905"/>
                </a:cubicBezTo>
                <a:cubicBezTo>
                  <a:pt x="1553220" y="4410404"/>
                  <a:pt x="1649033" y="4365132"/>
                  <a:pt x="1568956" y="4374905"/>
                </a:cubicBezTo>
                <a:cubicBezTo>
                  <a:pt x="1488879" y="4384678"/>
                  <a:pt x="1107341" y="4330894"/>
                  <a:pt x="884002" y="4374905"/>
                </a:cubicBezTo>
                <a:cubicBezTo>
                  <a:pt x="660663" y="4418916"/>
                  <a:pt x="403949" y="4306682"/>
                  <a:pt x="0" y="4374905"/>
                </a:cubicBezTo>
                <a:cubicBezTo>
                  <a:pt x="-13305" y="4234115"/>
                  <a:pt x="37444" y="3880490"/>
                  <a:pt x="0" y="3740544"/>
                </a:cubicBezTo>
                <a:cubicBezTo>
                  <a:pt x="-37444" y="3600598"/>
                  <a:pt x="15960" y="3523197"/>
                  <a:pt x="0" y="3324928"/>
                </a:cubicBezTo>
                <a:cubicBezTo>
                  <a:pt x="-15960" y="3126659"/>
                  <a:pt x="31210" y="2945119"/>
                  <a:pt x="0" y="2734316"/>
                </a:cubicBezTo>
                <a:cubicBezTo>
                  <a:pt x="-31210" y="2523513"/>
                  <a:pt x="9841" y="2439595"/>
                  <a:pt x="0" y="2318700"/>
                </a:cubicBezTo>
                <a:cubicBezTo>
                  <a:pt x="-9841" y="2197805"/>
                  <a:pt x="39115" y="2002185"/>
                  <a:pt x="0" y="1815586"/>
                </a:cubicBezTo>
                <a:cubicBezTo>
                  <a:pt x="-39115" y="1628987"/>
                  <a:pt x="22065" y="1388977"/>
                  <a:pt x="0" y="1224973"/>
                </a:cubicBezTo>
                <a:cubicBezTo>
                  <a:pt x="-22065" y="1060969"/>
                  <a:pt x="27434" y="951722"/>
                  <a:pt x="0" y="721859"/>
                </a:cubicBezTo>
                <a:cubicBezTo>
                  <a:pt x="-27434" y="491996"/>
                  <a:pt x="52817" y="256607"/>
                  <a:pt x="0" y="0"/>
                </a:cubicBezTo>
                <a:close/>
              </a:path>
            </a:pathLst>
          </a:custGeom>
          <a:ln w="57150">
            <a:solidFill>
              <a:schemeClr val="accent4">
                <a:lumMod val="60000"/>
                <a:lumOff val="40000"/>
              </a:schemeClr>
            </a:solidFill>
            <a:extLst>
              <a:ext uri="{C807C97D-BFC1-408E-A445-0C87EB9F89A2}">
                <ask:lineSketchStyleProps xmlns:ask="http://schemas.microsoft.com/office/drawing/2018/sketchyshapes" sd="2144565125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pic>
        <p:nvPicPr>
          <p:cNvPr id="25" name="Picture 2" descr="Naocredito Serioisso GIF - Naocredito Serioisso Puta - Descubre &amp;amp;amp; Comparte  GIFs">
            <a:extLst>
              <a:ext uri="{FF2B5EF4-FFF2-40B4-BE49-F238E27FC236}">
                <a16:creationId xmlns:a16="http://schemas.microsoft.com/office/drawing/2014/main" id="{D6D53954-27FC-4A83-A2C2-19FA6994AF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2324961" y="4285395"/>
            <a:ext cx="999176" cy="805787"/>
          </a:xfrm>
          <a:prstGeom prst="rect">
            <a:avLst/>
          </a:prstGeom>
          <a:noFill/>
          <a:ln>
            <a:solidFill>
              <a:schemeClr val="bg1"/>
            </a:solidFill>
          </a:ln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82701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51A08AC-F796-409C-AD97-8B476289EC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E1B312B-4E9A-405C-9CE8-103254380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0"/>
            <a:ext cx="10853745" cy="6858000"/>
            <a:chOff x="-1" y="0"/>
            <a:chExt cx="10934058" cy="68580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27ED404-4912-4C80-B5EB-98E67EB26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" y="0"/>
              <a:ext cx="10515600" cy="6858000"/>
            </a:xfrm>
            <a:custGeom>
              <a:avLst/>
              <a:gdLst>
                <a:gd name="connsiteX0" fmla="*/ 0 w 10515600"/>
                <a:gd name="connsiteY0" fmla="*/ 0 h 6858000"/>
                <a:gd name="connsiteX1" fmla="*/ 3039549 w 10515600"/>
                <a:gd name="connsiteY1" fmla="*/ 0 h 6858000"/>
                <a:gd name="connsiteX2" fmla="*/ 3387573 w 10515600"/>
                <a:gd name="connsiteY2" fmla="*/ 0 h 6858000"/>
                <a:gd name="connsiteX3" fmla="*/ 3678072 w 10515600"/>
                <a:gd name="connsiteY3" fmla="*/ 0 h 6858000"/>
                <a:gd name="connsiteX4" fmla="*/ 3721524 w 10515600"/>
                <a:gd name="connsiteY4" fmla="*/ 0 h 6858000"/>
                <a:gd name="connsiteX5" fmla="*/ 4595394 w 10515600"/>
                <a:gd name="connsiteY5" fmla="*/ 0 h 6858000"/>
                <a:gd name="connsiteX6" fmla="*/ 4607603 w 10515600"/>
                <a:gd name="connsiteY6" fmla="*/ 0 h 6858000"/>
                <a:gd name="connsiteX7" fmla="*/ 4733044 w 10515600"/>
                <a:gd name="connsiteY7" fmla="*/ 0 h 6858000"/>
                <a:gd name="connsiteX8" fmla="*/ 6226185 w 10515600"/>
                <a:gd name="connsiteY8" fmla="*/ 0 h 6858000"/>
                <a:gd name="connsiteX9" fmla="*/ 8892577 w 10515600"/>
                <a:gd name="connsiteY9" fmla="*/ 0 h 6858000"/>
                <a:gd name="connsiteX10" fmla="*/ 8914701 w 10515600"/>
                <a:gd name="connsiteY10" fmla="*/ 14997 h 6858000"/>
                <a:gd name="connsiteX11" fmla="*/ 10515600 w 10515600"/>
                <a:gd name="connsiteY11" fmla="*/ 3621656 h 6858000"/>
                <a:gd name="connsiteX12" fmla="*/ 8641250 w 10515600"/>
                <a:gd name="connsiteY12" fmla="*/ 6374814 h 6858000"/>
                <a:gd name="connsiteX13" fmla="*/ 8124602 w 10515600"/>
                <a:gd name="connsiteY13" fmla="*/ 6780599 h 6858000"/>
                <a:gd name="connsiteX14" fmla="*/ 8012846 w 10515600"/>
                <a:gd name="connsiteY14" fmla="*/ 6858000 h 6858000"/>
                <a:gd name="connsiteX15" fmla="*/ 6226185 w 10515600"/>
                <a:gd name="connsiteY15" fmla="*/ 6858000 h 6858000"/>
                <a:gd name="connsiteX16" fmla="*/ 4607603 w 10515600"/>
                <a:gd name="connsiteY16" fmla="*/ 6858000 h 6858000"/>
                <a:gd name="connsiteX17" fmla="*/ 4595394 w 10515600"/>
                <a:gd name="connsiteY17" fmla="*/ 6858000 h 6858000"/>
                <a:gd name="connsiteX18" fmla="*/ 4424650 w 10515600"/>
                <a:gd name="connsiteY18" fmla="*/ 6858000 h 6858000"/>
                <a:gd name="connsiteX19" fmla="*/ 3721524 w 10515600"/>
                <a:gd name="connsiteY19" fmla="*/ 6858000 h 6858000"/>
                <a:gd name="connsiteX20" fmla="*/ 3678072 w 10515600"/>
                <a:gd name="connsiteY20" fmla="*/ 6858000 h 6858000"/>
                <a:gd name="connsiteX21" fmla="*/ 3387573 w 10515600"/>
                <a:gd name="connsiteY21" fmla="*/ 6858000 h 6858000"/>
                <a:gd name="connsiteX22" fmla="*/ 3039549 w 10515600"/>
                <a:gd name="connsiteY22" fmla="*/ 6858000 h 6858000"/>
                <a:gd name="connsiteX23" fmla="*/ 0 w 10515600"/>
                <a:gd name="connsiteY2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515600" h="6858000">
                  <a:moveTo>
                    <a:pt x="0" y="0"/>
                  </a:moveTo>
                  <a:lnTo>
                    <a:pt x="3039549" y="0"/>
                  </a:lnTo>
                  <a:lnTo>
                    <a:pt x="3387573" y="0"/>
                  </a:lnTo>
                  <a:lnTo>
                    <a:pt x="3678072" y="0"/>
                  </a:lnTo>
                  <a:lnTo>
                    <a:pt x="3721524" y="0"/>
                  </a:lnTo>
                  <a:lnTo>
                    <a:pt x="4595394" y="0"/>
                  </a:lnTo>
                  <a:lnTo>
                    <a:pt x="4607603" y="0"/>
                  </a:lnTo>
                  <a:lnTo>
                    <a:pt x="4733044" y="0"/>
                  </a:lnTo>
                  <a:lnTo>
                    <a:pt x="6226185" y="0"/>
                  </a:lnTo>
                  <a:lnTo>
                    <a:pt x="8892577" y="0"/>
                  </a:lnTo>
                  <a:lnTo>
                    <a:pt x="8914701" y="14997"/>
                  </a:lnTo>
                  <a:cubicBezTo>
                    <a:pt x="9941864" y="754641"/>
                    <a:pt x="10515600" y="2093192"/>
                    <a:pt x="10515600" y="3621656"/>
                  </a:cubicBezTo>
                  <a:cubicBezTo>
                    <a:pt x="10515600" y="4969131"/>
                    <a:pt x="9586875" y="5602839"/>
                    <a:pt x="8641250" y="6374814"/>
                  </a:cubicBezTo>
                  <a:cubicBezTo>
                    <a:pt x="8469047" y="6515397"/>
                    <a:pt x="8298420" y="6653108"/>
                    <a:pt x="8124602" y="6780599"/>
                  </a:cubicBezTo>
                  <a:lnTo>
                    <a:pt x="8012846" y="6858000"/>
                  </a:lnTo>
                  <a:lnTo>
                    <a:pt x="6226185" y="6858000"/>
                  </a:lnTo>
                  <a:lnTo>
                    <a:pt x="4607603" y="6858000"/>
                  </a:lnTo>
                  <a:lnTo>
                    <a:pt x="4595394" y="6858000"/>
                  </a:lnTo>
                  <a:lnTo>
                    <a:pt x="4424650" y="6858000"/>
                  </a:lnTo>
                  <a:lnTo>
                    <a:pt x="3721524" y="6858000"/>
                  </a:lnTo>
                  <a:lnTo>
                    <a:pt x="3678072" y="6858000"/>
                  </a:lnTo>
                  <a:lnTo>
                    <a:pt x="3387573" y="6858000"/>
                  </a:lnTo>
                  <a:lnTo>
                    <a:pt x="3039549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4E58012C-4DA3-4ED3-9500-41F9AF60B1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404334" y="0"/>
              <a:ext cx="2529723" cy="6858000"/>
            </a:xfrm>
            <a:custGeom>
              <a:avLst/>
              <a:gdLst>
                <a:gd name="connsiteX0" fmla="*/ 1258269 w 2529723"/>
                <a:gd name="connsiteY0" fmla="*/ 0 h 6858000"/>
                <a:gd name="connsiteX1" fmla="*/ 1275627 w 2529723"/>
                <a:gd name="connsiteY1" fmla="*/ 0 h 6858000"/>
                <a:gd name="connsiteX2" fmla="*/ 1302560 w 2529723"/>
                <a:gd name="connsiteY2" fmla="*/ 24338 h 6858000"/>
                <a:gd name="connsiteX3" fmla="*/ 2522825 w 2529723"/>
                <a:gd name="connsiteY3" fmla="*/ 3678515 h 6858000"/>
                <a:gd name="connsiteX4" fmla="*/ 557500 w 2529723"/>
                <a:gd name="connsiteY4" fmla="*/ 6451411 h 6858000"/>
                <a:gd name="connsiteX5" fmla="*/ 32482 w 2529723"/>
                <a:gd name="connsiteY5" fmla="*/ 6849373 h 6858000"/>
                <a:gd name="connsiteX6" fmla="*/ 19531 w 2529723"/>
                <a:gd name="connsiteY6" fmla="*/ 6858000 h 6858000"/>
                <a:gd name="connsiteX7" fmla="*/ 0 w 2529723"/>
                <a:gd name="connsiteY7" fmla="*/ 6858000 h 6858000"/>
                <a:gd name="connsiteX8" fmla="*/ 14202 w 2529723"/>
                <a:gd name="connsiteY8" fmla="*/ 6848540 h 6858000"/>
                <a:gd name="connsiteX9" fmla="*/ 539221 w 2529723"/>
                <a:gd name="connsiteY9" fmla="*/ 6450578 h 6858000"/>
                <a:gd name="connsiteX10" fmla="*/ 2504546 w 2529723"/>
                <a:gd name="connsiteY10" fmla="*/ 3677682 h 6858000"/>
                <a:gd name="connsiteX11" fmla="*/ 1284280 w 2529723"/>
                <a:gd name="connsiteY11" fmla="*/ 235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9723" h="6858000">
                  <a:moveTo>
                    <a:pt x="1258269" y="0"/>
                  </a:moveTo>
                  <a:lnTo>
                    <a:pt x="1275627" y="0"/>
                  </a:lnTo>
                  <a:lnTo>
                    <a:pt x="1302560" y="24338"/>
                  </a:lnTo>
                  <a:cubicBezTo>
                    <a:pt x="2156831" y="855667"/>
                    <a:pt x="2590622" y="2191755"/>
                    <a:pt x="2522825" y="3678515"/>
                  </a:cubicBezTo>
                  <a:cubicBezTo>
                    <a:pt x="2459072" y="5076606"/>
                    <a:pt x="1519830" y="5692656"/>
                    <a:pt x="557500" y="6451411"/>
                  </a:cubicBezTo>
                  <a:cubicBezTo>
                    <a:pt x="382255" y="6589587"/>
                    <a:pt x="208689" y="6724853"/>
                    <a:pt x="32482" y="6849373"/>
                  </a:cubicBezTo>
                  <a:lnTo>
                    <a:pt x="19531" y="6858000"/>
                  </a:lnTo>
                  <a:lnTo>
                    <a:pt x="0" y="6858000"/>
                  </a:lnTo>
                  <a:lnTo>
                    <a:pt x="14202" y="6848540"/>
                  </a:lnTo>
                  <a:cubicBezTo>
                    <a:pt x="190409" y="6724020"/>
                    <a:pt x="363976" y="6588754"/>
                    <a:pt x="539221" y="6450578"/>
                  </a:cubicBezTo>
                  <a:cubicBezTo>
                    <a:pt x="1501550" y="5691822"/>
                    <a:pt x="2440792" y="5075773"/>
                    <a:pt x="2504546" y="3677682"/>
                  </a:cubicBezTo>
                  <a:cubicBezTo>
                    <a:pt x="2572343" y="2190921"/>
                    <a:pt x="2138551" y="854834"/>
                    <a:pt x="1284280" y="2350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9AC73F7-22BD-4C46-B368-3F03B8478F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84327" y="0"/>
              <a:ext cx="2536434" cy="6858000"/>
            </a:xfrm>
            <a:custGeom>
              <a:avLst/>
              <a:gdLst>
                <a:gd name="connsiteX0" fmla="*/ 879731 w 2536434"/>
                <a:gd name="connsiteY0" fmla="*/ 0 h 6858000"/>
                <a:gd name="connsiteX1" fmla="*/ 913411 w 2536434"/>
                <a:gd name="connsiteY1" fmla="*/ 0 h 6858000"/>
                <a:gd name="connsiteX2" fmla="*/ 935535 w 2536434"/>
                <a:gd name="connsiteY2" fmla="*/ 14997 h 6858000"/>
                <a:gd name="connsiteX3" fmla="*/ 2536434 w 2536434"/>
                <a:gd name="connsiteY3" fmla="*/ 3621656 h 6858000"/>
                <a:gd name="connsiteX4" fmla="*/ 662084 w 2536434"/>
                <a:gd name="connsiteY4" fmla="*/ 6374814 h 6858000"/>
                <a:gd name="connsiteX5" fmla="*/ 145436 w 2536434"/>
                <a:gd name="connsiteY5" fmla="*/ 6780599 h 6858000"/>
                <a:gd name="connsiteX6" fmla="*/ 33680 w 2536434"/>
                <a:gd name="connsiteY6" fmla="*/ 6858000 h 6858000"/>
                <a:gd name="connsiteX7" fmla="*/ 0 w 2536434"/>
                <a:gd name="connsiteY7" fmla="*/ 6858000 h 6858000"/>
                <a:gd name="connsiteX8" fmla="*/ 111756 w 2536434"/>
                <a:gd name="connsiteY8" fmla="*/ 6780599 h 6858000"/>
                <a:gd name="connsiteX9" fmla="*/ 628404 w 2536434"/>
                <a:gd name="connsiteY9" fmla="*/ 6374814 h 6858000"/>
                <a:gd name="connsiteX10" fmla="*/ 2502754 w 2536434"/>
                <a:gd name="connsiteY10" fmla="*/ 3621656 h 6858000"/>
                <a:gd name="connsiteX11" fmla="*/ 901855 w 2536434"/>
                <a:gd name="connsiteY1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36434" h="6858000">
                  <a:moveTo>
                    <a:pt x="879731" y="0"/>
                  </a:moveTo>
                  <a:lnTo>
                    <a:pt x="913411" y="0"/>
                  </a:lnTo>
                  <a:lnTo>
                    <a:pt x="935535" y="14997"/>
                  </a:lnTo>
                  <a:cubicBezTo>
                    <a:pt x="1962698" y="754641"/>
                    <a:pt x="2536434" y="2093192"/>
                    <a:pt x="2536434" y="3621656"/>
                  </a:cubicBezTo>
                  <a:cubicBezTo>
                    <a:pt x="2536434" y="4969131"/>
                    <a:pt x="1607709" y="5602839"/>
                    <a:pt x="662084" y="6374814"/>
                  </a:cubicBezTo>
                  <a:cubicBezTo>
                    <a:pt x="489881" y="6515397"/>
                    <a:pt x="319254" y="6653108"/>
                    <a:pt x="145436" y="6780599"/>
                  </a:cubicBezTo>
                  <a:lnTo>
                    <a:pt x="33680" y="6858000"/>
                  </a:lnTo>
                  <a:lnTo>
                    <a:pt x="0" y="6858000"/>
                  </a:lnTo>
                  <a:lnTo>
                    <a:pt x="111756" y="6780599"/>
                  </a:lnTo>
                  <a:cubicBezTo>
                    <a:pt x="285574" y="6653108"/>
                    <a:pt x="456201" y="6515397"/>
                    <a:pt x="628404" y="6374814"/>
                  </a:cubicBezTo>
                  <a:cubicBezTo>
                    <a:pt x="1574029" y="5602839"/>
                    <a:pt x="2502754" y="4969131"/>
                    <a:pt x="2502754" y="3621656"/>
                  </a:cubicBezTo>
                  <a:cubicBezTo>
                    <a:pt x="2502754" y="2093192"/>
                    <a:pt x="1929018" y="754641"/>
                    <a:pt x="901855" y="149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5C99F96-8984-456F-BD66-5C019A651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53086" y="0"/>
              <a:ext cx="2261351" cy="6858000"/>
            </a:xfrm>
            <a:custGeom>
              <a:avLst/>
              <a:gdLst>
                <a:gd name="connsiteX0" fmla="*/ 879731 w 2521425"/>
                <a:gd name="connsiteY0" fmla="*/ 0 h 6858000"/>
                <a:gd name="connsiteX1" fmla="*/ 898402 w 2521425"/>
                <a:gd name="connsiteY1" fmla="*/ 0 h 6858000"/>
                <a:gd name="connsiteX2" fmla="*/ 920526 w 2521425"/>
                <a:gd name="connsiteY2" fmla="*/ 14997 h 6858000"/>
                <a:gd name="connsiteX3" fmla="*/ 2521425 w 2521425"/>
                <a:gd name="connsiteY3" fmla="*/ 3621656 h 6858000"/>
                <a:gd name="connsiteX4" fmla="*/ 647075 w 2521425"/>
                <a:gd name="connsiteY4" fmla="*/ 6374814 h 6858000"/>
                <a:gd name="connsiteX5" fmla="*/ 130427 w 2521425"/>
                <a:gd name="connsiteY5" fmla="*/ 6780599 h 6858000"/>
                <a:gd name="connsiteX6" fmla="*/ 18671 w 2521425"/>
                <a:gd name="connsiteY6" fmla="*/ 6858000 h 6858000"/>
                <a:gd name="connsiteX7" fmla="*/ 0 w 2521425"/>
                <a:gd name="connsiteY7" fmla="*/ 6858000 h 6858000"/>
                <a:gd name="connsiteX8" fmla="*/ 111756 w 2521425"/>
                <a:gd name="connsiteY8" fmla="*/ 6780599 h 6858000"/>
                <a:gd name="connsiteX9" fmla="*/ 628404 w 2521425"/>
                <a:gd name="connsiteY9" fmla="*/ 6374814 h 6858000"/>
                <a:gd name="connsiteX10" fmla="*/ 2502754 w 2521425"/>
                <a:gd name="connsiteY10" fmla="*/ 3621656 h 6858000"/>
                <a:gd name="connsiteX11" fmla="*/ 901855 w 2521425"/>
                <a:gd name="connsiteY1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1425" h="6858000">
                  <a:moveTo>
                    <a:pt x="879731" y="0"/>
                  </a:moveTo>
                  <a:lnTo>
                    <a:pt x="898402" y="0"/>
                  </a:lnTo>
                  <a:lnTo>
                    <a:pt x="920526" y="14997"/>
                  </a:lnTo>
                  <a:cubicBezTo>
                    <a:pt x="1947689" y="754641"/>
                    <a:pt x="2521425" y="2093192"/>
                    <a:pt x="2521425" y="3621656"/>
                  </a:cubicBezTo>
                  <a:cubicBezTo>
                    <a:pt x="2521425" y="4969131"/>
                    <a:pt x="1592700" y="5602839"/>
                    <a:pt x="647075" y="6374814"/>
                  </a:cubicBezTo>
                  <a:cubicBezTo>
                    <a:pt x="474872" y="6515397"/>
                    <a:pt x="304245" y="6653108"/>
                    <a:pt x="130427" y="6780599"/>
                  </a:cubicBezTo>
                  <a:lnTo>
                    <a:pt x="18671" y="6858000"/>
                  </a:lnTo>
                  <a:lnTo>
                    <a:pt x="0" y="6858000"/>
                  </a:lnTo>
                  <a:lnTo>
                    <a:pt x="111756" y="6780599"/>
                  </a:lnTo>
                  <a:cubicBezTo>
                    <a:pt x="285574" y="6653108"/>
                    <a:pt x="456201" y="6515397"/>
                    <a:pt x="628404" y="6374814"/>
                  </a:cubicBezTo>
                  <a:cubicBezTo>
                    <a:pt x="1574029" y="5602839"/>
                    <a:pt x="2502754" y="4969131"/>
                    <a:pt x="2502754" y="3621656"/>
                  </a:cubicBezTo>
                  <a:cubicBezTo>
                    <a:pt x="2502754" y="2093192"/>
                    <a:pt x="1929018" y="754641"/>
                    <a:pt x="901855" y="14997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37A23B7D-0142-4EFE-8797-5EE811B6CB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5597" y="1153330"/>
            <a:ext cx="2462877" cy="893763"/>
          </a:xfrm>
        </p:spPr>
        <p:txBody>
          <a:bodyPr anchor="b">
            <a:normAutofit/>
          </a:bodyPr>
          <a:lstStyle/>
          <a:p>
            <a:r>
              <a:rPr lang="es-DO" sz="3600" dirty="0">
                <a:solidFill>
                  <a:schemeClr val="accent3">
                    <a:lumMod val="75000"/>
                  </a:schemeClr>
                </a:solidFill>
              </a:rPr>
              <a:t>Sintaxis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2D48464-4BF8-420D-BD75-0E4C834468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8354" y="2312988"/>
            <a:ext cx="6857365" cy="3651250"/>
          </a:xfrm>
        </p:spPr>
        <p:txBody>
          <a:bodyPr>
            <a:normAutofit/>
          </a:bodyPr>
          <a:lstStyle/>
          <a:p>
            <a:pPr algn="just"/>
            <a:r>
              <a:rPr lang="es-DO" dirty="0">
                <a:solidFill>
                  <a:schemeClr val="accent3">
                    <a:lumMod val="75000"/>
                  </a:schemeClr>
                </a:solidFill>
              </a:rPr>
              <a:t>Para utilizar cualquier lista es necesario saber su sintaxis, es decir, la forma en que debes escribirlas en tu editor de código.</a:t>
            </a:r>
          </a:p>
          <a:p>
            <a:pPr algn="just"/>
            <a:r>
              <a:rPr lang="es-DO" dirty="0">
                <a:solidFill>
                  <a:schemeClr val="accent3">
                    <a:lumMod val="75000"/>
                  </a:schemeClr>
                </a:solidFill>
              </a:rPr>
              <a:t>En el caso de remove, su sintaxis es: </a:t>
            </a:r>
            <a:r>
              <a:rPr lang="es-DO" b="1" dirty="0">
                <a:solidFill>
                  <a:schemeClr val="accent3">
                    <a:lumMod val="75000"/>
                  </a:schemeClr>
                </a:solidFill>
              </a:rPr>
              <a:t>lista.remove(elemento) </a:t>
            </a:r>
            <a:r>
              <a:rPr lang="es-DO" dirty="0">
                <a:solidFill>
                  <a:schemeClr val="accent3">
                    <a:lumMod val="75000"/>
                  </a:schemeClr>
                </a:solidFill>
              </a:rPr>
              <a:t>haciendo referencia a que tenemos que escribir el nombre de nuestra lista junto con remove y entre paréntesis el elemento de la lista que deseamos quitar.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62F044B0-3529-45D8-A65C-E6F8EDEEF1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851" t="33469" r="32779" b="50000"/>
          <a:stretch/>
        </p:blipFill>
        <p:spPr>
          <a:xfrm rot="20282729">
            <a:off x="7851458" y="1899523"/>
            <a:ext cx="3580842" cy="1133120"/>
          </a:xfrm>
          <a:prstGeom prst="rect">
            <a:avLst/>
          </a:prstGeom>
        </p:spPr>
      </p:pic>
      <p:pic>
        <p:nvPicPr>
          <p:cNvPr id="15" name="Picture 6" descr="Python List Remove: How to Delete an Element From List">
            <a:extLst>
              <a:ext uri="{FF2B5EF4-FFF2-40B4-BE49-F238E27FC236}">
                <a16:creationId xmlns:a16="http://schemas.microsoft.com/office/drawing/2014/main" id="{8B4B8BBD-CA68-4B10-8F67-4106FEB2323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98" t="11795" r="9259" b="55209"/>
          <a:stretch/>
        </p:blipFill>
        <p:spPr bwMode="auto">
          <a:xfrm rot="20302023">
            <a:off x="8320035" y="3148594"/>
            <a:ext cx="3607945" cy="1159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Flecha: hacia la izquierda 5">
            <a:extLst>
              <a:ext uri="{FF2B5EF4-FFF2-40B4-BE49-F238E27FC236}">
                <a16:creationId xmlns:a16="http://schemas.microsoft.com/office/drawing/2014/main" id="{11197DD5-D8E9-41CD-831B-82F225A75860}"/>
              </a:ext>
            </a:extLst>
          </p:cNvPr>
          <p:cNvSpPr/>
          <p:nvPr/>
        </p:nvSpPr>
        <p:spPr>
          <a:xfrm rot="16661157">
            <a:off x="9693023" y="499212"/>
            <a:ext cx="951548" cy="498238"/>
          </a:xfrm>
          <a:prstGeom prst="leftArrow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 dirty="0"/>
          </a:p>
        </p:txBody>
      </p:sp>
      <p:sp>
        <p:nvSpPr>
          <p:cNvPr id="16" name="Flecha: hacia la izquierda 15">
            <a:extLst>
              <a:ext uri="{FF2B5EF4-FFF2-40B4-BE49-F238E27FC236}">
                <a16:creationId xmlns:a16="http://schemas.microsoft.com/office/drawing/2014/main" id="{1E024C92-502D-4D6A-981B-DDD6767E4342}"/>
              </a:ext>
            </a:extLst>
          </p:cNvPr>
          <p:cNvSpPr/>
          <p:nvPr/>
        </p:nvSpPr>
        <p:spPr>
          <a:xfrm rot="2245649">
            <a:off x="11098232" y="4374740"/>
            <a:ext cx="951548" cy="498238"/>
          </a:xfrm>
          <a:prstGeom prst="leftArrow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17" name="Flecha: hacia la izquierda 16">
            <a:extLst>
              <a:ext uri="{FF2B5EF4-FFF2-40B4-BE49-F238E27FC236}">
                <a16:creationId xmlns:a16="http://schemas.microsoft.com/office/drawing/2014/main" id="{70708297-0E6F-4D5A-B54A-CDBD5EAD1DB6}"/>
              </a:ext>
            </a:extLst>
          </p:cNvPr>
          <p:cNvSpPr/>
          <p:nvPr/>
        </p:nvSpPr>
        <p:spPr>
          <a:xfrm rot="12397155">
            <a:off x="7830667" y="1244240"/>
            <a:ext cx="951548" cy="498238"/>
          </a:xfrm>
          <a:prstGeom prst="leftArrow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 dirty="0"/>
          </a:p>
        </p:txBody>
      </p:sp>
      <p:sp>
        <p:nvSpPr>
          <p:cNvPr id="18" name="Flecha: hacia la izquierda 17">
            <a:extLst>
              <a:ext uri="{FF2B5EF4-FFF2-40B4-BE49-F238E27FC236}">
                <a16:creationId xmlns:a16="http://schemas.microsoft.com/office/drawing/2014/main" id="{881FB6DE-DBDB-4B9B-BCE7-0C8D8E19E598}"/>
              </a:ext>
            </a:extLst>
          </p:cNvPr>
          <p:cNvSpPr/>
          <p:nvPr/>
        </p:nvSpPr>
        <p:spPr>
          <a:xfrm rot="6365904">
            <a:off x="9234670" y="5187864"/>
            <a:ext cx="951548" cy="498238"/>
          </a:xfrm>
          <a:prstGeom prst="leftArrow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 dirty="0"/>
          </a:p>
        </p:txBody>
      </p:sp>
    </p:spTree>
    <p:extLst>
      <p:ext uri="{BB962C8B-B14F-4D97-AF65-F5344CB8AC3E}">
        <p14:creationId xmlns:p14="http://schemas.microsoft.com/office/powerpoint/2010/main" val="4014536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51A08AC-F796-409C-AD97-8B476289EC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E1B312B-4E9A-405C-9CE8-103254380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0"/>
            <a:ext cx="10853745" cy="6858000"/>
            <a:chOff x="-1" y="0"/>
            <a:chExt cx="10934058" cy="68580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27ED404-4912-4C80-B5EB-98E67EB26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" y="0"/>
              <a:ext cx="10515600" cy="6858000"/>
            </a:xfrm>
            <a:custGeom>
              <a:avLst/>
              <a:gdLst>
                <a:gd name="connsiteX0" fmla="*/ 0 w 10515600"/>
                <a:gd name="connsiteY0" fmla="*/ 0 h 6858000"/>
                <a:gd name="connsiteX1" fmla="*/ 3039549 w 10515600"/>
                <a:gd name="connsiteY1" fmla="*/ 0 h 6858000"/>
                <a:gd name="connsiteX2" fmla="*/ 3387573 w 10515600"/>
                <a:gd name="connsiteY2" fmla="*/ 0 h 6858000"/>
                <a:gd name="connsiteX3" fmla="*/ 3678072 w 10515600"/>
                <a:gd name="connsiteY3" fmla="*/ 0 h 6858000"/>
                <a:gd name="connsiteX4" fmla="*/ 3721524 w 10515600"/>
                <a:gd name="connsiteY4" fmla="*/ 0 h 6858000"/>
                <a:gd name="connsiteX5" fmla="*/ 4595394 w 10515600"/>
                <a:gd name="connsiteY5" fmla="*/ 0 h 6858000"/>
                <a:gd name="connsiteX6" fmla="*/ 4607603 w 10515600"/>
                <a:gd name="connsiteY6" fmla="*/ 0 h 6858000"/>
                <a:gd name="connsiteX7" fmla="*/ 4733044 w 10515600"/>
                <a:gd name="connsiteY7" fmla="*/ 0 h 6858000"/>
                <a:gd name="connsiteX8" fmla="*/ 6226185 w 10515600"/>
                <a:gd name="connsiteY8" fmla="*/ 0 h 6858000"/>
                <a:gd name="connsiteX9" fmla="*/ 8892577 w 10515600"/>
                <a:gd name="connsiteY9" fmla="*/ 0 h 6858000"/>
                <a:gd name="connsiteX10" fmla="*/ 8914701 w 10515600"/>
                <a:gd name="connsiteY10" fmla="*/ 14997 h 6858000"/>
                <a:gd name="connsiteX11" fmla="*/ 10515600 w 10515600"/>
                <a:gd name="connsiteY11" fmla="*/ 3621656 h 6858000"/>
                <a:gd name="connsiteX12" fmla="*/ 8641250 w 10515600"/>
                <a:gd name="connsiteY12" fmla="*/ 6374814 h 6858000"/>
                <a:gd name="connsiteX13" fmla="*/ 8124602 w 10515600"/>
                <a:gd name="connsiteY13" fmla="*/ 6780599 h 6858000"/>
                <a:gd name="connsiteX14" fmla="*/ 8012846 w 10515600"/>
                <a:gd name="connsiteY14" fmla="*/ 6858000 h 6858000"/>
                <a:gd name="connsiteX15" fmla="*/ 6226185 w 10515600"/>
                <a:gd name="connsiteY15" fmla="*/ 6858000 h 6858000"/>
                <a:gd name="connsiteX16" fmla="*/ 4607603 w 10515600"/>
                <a:gd name="connsiteY16" fmla="*/ 6858000 h 6858000"/>
                <a:gd name="connsiteX17" fmla="*/ 4595394 w 10515600"/>
                <a:gd name="connsiteY17" fmla="*/ 6858000 h 6858000"/>
                <a:gd name="connsiteX18" fmla="*/ 4424650 w 10515600"/>
                <a:gd name="connsiteY18" fmla="*/ 6858000 h 6858000"/>
                <a:gd name="connsiteX19" fmla="*/ 3721524 w 10515600"/>
                <a:gd name="connsiteY19" fmla="*/ 6858000 h 6858000"/>
                <a:gd name="connsiteX20" fmla="*/ 3678072 w 10515600"/>
                <a:gd name="connsiteY20" fmla="*/ 6858000 h 6858000"/>
                <a:gd name="connsiteX21" fmla="*/ 3387573 w 10515600"/>
                <a:gd name="connsiteY21" fmla="*/ 6858000 h 6858000"/>
                <a:gd name="connsiteX22" fmla="*/ 3039549 w 10515600"/>
                <a:gd name="connsiteY22" fmla="*/ 6858000 h 6858000"/>
                <a:gd name="connsiteX23" fmla="*/ 0 w 10515600"/>
                <a:gd name="connsiteY2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515600" h="6858000">
                  <a:moveTo>
                    <a:pt x="0" y="0"/>
                  </a:moveTo>
                  <a:lnTo>
                    <a:pt x="3039549" y="0"/>
                  </a:lnTo>
                  <a:lnTo>
                    <a:pt x="3387573" y="0"/>
                  </a:lnTo>
                  <a:lnTo>
                    <a:pt x="3678072" y="0"/>
                  </a:lnTo>
                  <a:lnTo>
                    <a:pt x="3721524" y="0"/>
                  </a:lnTo>
                  <a:lnTo>
                    <a:pt x="4595394" y="0"/>
                  </a:lnTo>
                  <a:lnTo>
                    <a:pt x="4607603" y="0"/>
                  </a:lnTo>
                  <a:lnTo>
                    <a:pt x="4733044" y="0"/>
                  </a:lnTo>
                  <a:lnTo>
                    <a:pt x="6226185" y="0"/>
                  </a:lnTo>
                  <a:lnTo>
                    <a:pt x="8892577" y="0"/>
                  </a:lnTo>
                  <a:lnTo>
                    <a:pt x="8914701" y="14997"/>
                  </a:lnTo>
                  <a:cubicBezTo>
                    <a:pt x="9941864" y="754641"/>
                    <a:pt x="10515600" y="2093192"/>
                    <a:pt x="10515600" y="3621656"/>
                  </a:cubicBezTo>
                  <a:cubicBezTo>
                    <a:pt x="10515600" y="4969131"/>
                    <a:pt x="9586875" y="5602839"/>
                    <a:pt x="8641250" y="6374814"/>
                  </a:cubicBezTo>
                  <a:cubicBezTo>
                    <a:pt x="8469047" y="6515397"/>
                    <a:pt x="8298420" y="6653108"/>
                    <a:pt x="8124602" y="6780599"/>
                  </a:cubicBezTo>
                  <a:lnTo>
                    <a:pt x="8012846" y="6858000"/>
                  </a:lnTo>
                  <a:lnTo>
                    <a:pt x="6226185" y="6858000"/>
                  </a:lnTo>
                  <a:lnTo>
                    <a:pt x="4607603" y="6858000"/>
                  </a:lnTo>
                  <a:lnTo>
                    <a:pt x="4595394" y="6858000"/>
                  </a:lnTo>
                  <a:lnTo>
                    <a:pt x="4424650" y="6858000"/>
                  </a:lnTo>
                  <a:lnTo>
                    <a:pt x="3721524" y="6858000"/>
                  </a:lnTo>
                  <a:lnTo>
                    <a:pt x="3678072" y="6858000"/>
                  </a:lnTo>
                  <a:lnTo>
                    <a:pt x="3387573" y="6858000"/>
                  </a:lnTo>
                  <a:lnTo>
                    <a:pt x="3039549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4E58012C-4DA3-4ED3-9500-41F9AF60B1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404334" y="0"/>
              <a:ext cx="2529723" cy="6858000"/>
            </a:xfrm>
            <a:custGeom>
              <a:avLst/>
              <a:gdLst>
                <a:gd name="connsiteX0" fmla="*/ 1258269 w 2529723"/>
                <a:gd name="connsiteY0" fmla="*/ 0 h 6858000"/>
                <a:gd name="connsiteX1" fmla="*/ 1275627 w 2529723"/>
                <a:gd name="connsiteY1" fmla="*/ 0 h 6858000"/>
                <a:gd name="connsiteX2" fmla="*/ 1302560 w 2529723"/>
                <a:gd name="connsiteY2" fmla="*/ 24338 h 6858000"/>
                <a:gd name="connsiteX3" fmla="*/ 2522825 w 2529723"/>
                <a:gd name="connsiteY3" fmla="*/ 3678515 h 6858000"/>
                <a:gd name="connsiteX4" fmla="*/ 557500 w 2529723"/>
                <a:gd name="connsiteY4" fmla="*/ 6451411 h 6858000"/>
                <a:gd name="connsiteX5" fmla="*/ 32482 w 2529723"/>
                <a:gd name="connsiteY5" fmla="*/ 6849373 h 6858000"/>
                <a:gd name="connsiteX6" fmla="*/ 19531 w 2529723"/>
                <a:gd name="connsiteY6" fmla="*/ 6858000 h 6858000"/>
                <a:gd name="connsiteX7" fmla="*/ 0 w 2529723"/>
                <a:gd name="connsiteY7" fmla="*/ 6858000 h 6858000"/>
                <a:gd name="connsiteX8" fmla="*/ 14202 w 2529723"/>
                <a:gd name="connsiteY8" fmla="*/ 6848540 h 6858000"/>
                <a:gd name="connsiteX9" fmla="*/ 539221 w 2529723"/>
                <a:gd name="connsiteY9" fmla="*/ 6450578 h 6858000"/>
                <a:gd name="connsiteX10" fmla="*/ 2504546 w 2529723"/>
                <a:gd name="connsiteY10" fmla="*/ 3677682 h 6858000"/>
                <a:gd name="connsiteX11" fmla="*/ 1284280 w 2529723"/>
                <a:gd name="connsiteY11" fmla="*/ 235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9723" h="6858000">
                  <a:moveTo>
                    <a:pt x="1258269" y="0"/>
                  </a:moveTo>
                  <a:lnTo>
                    <a:pt x="1275627" y="0"/>
                  </a:lnTo>
                  <a:lnTo>
                    <a:pt x="1302560" y="24338"/>
                  </a:lnTo>
                  <a:cubicBezTo>
                    <a:pt x="2156831" y="855667"/>
                    <a:pt x="2590622" y="2191755"/>
                    <a:pt x="2522825" y="3678515"/>
                  </a:cubicBezTo>
                  <a:cubicBezTo>
                    <a:pt x="2459072" y="5076606"/>
                    <a:pt x="1519830" y="5692656"/>
                    <a:pt x="557500" y="6451411"/>
                  </a:cubicBezTo>
                  <a:cubicBezTo>
                    <a:pt x="382255" y="6589587"/>
                    <a:pt x="208689" y="6724853"/>
                    <a:pt x="32482" y="6849373"/>
                  </a:cubicBezTo>
                  <a:lnTo>
                    <a:pt x="19531" y="6858000"/>
                  </a:lnTo>
                  <a:lnTo>
                    <a:pt x="0" y="6858000"/>
                  </a:lnTo>
                  <a:lnTo>
                    <a:pt x="14202" y="6848540"/>
                  </a:lnTo>
                  <a:cubicBezTo>
                    <a:pt x="190409" y="6724020"/>
                    <a:pt x="363976" y="6588754"/>
                    <a:pt x="539221" y="6450578"/>
                  </a:cubicBezTo>
                  <a:cubicBezTo>
                    <a:pt x="1501550" y="5691822"/>
                    <a:pt x="2440792" y="5075773"/>
                    <a:pt x="2504546" y="3677682"/>
                  </a:cubicBezTo>
                  <a:cubicBezTo>
                    <a:pt x="2572343" y="2190921"/>
                    <a:pt x="2138551" y="854834"/>
                    <a:pt x="1284280" y="2350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9AC73F7-22BD-4C46-B368-3F03B8478F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84327" y="0"/>
              <a:ext cx="2536434" cy="6858000"/>
            </a:xfrm>
            <a:custGeom>
              <a:avLst/>
              <a:gdLst>
                <a:gd name="connsiteX0" fmla="*/ 879731 w 2536434"/>
                <a:gd name="connsiteY0" fmla="*/ 0 h 6858000"/>
                <a:gd name="connsiteX1" fmla="*/ 913411 w 2536434"/>
                <a:gd name="connsiteY1" fmla="*/ 0 h 6858000"/>
                <a:gd name="connsiteX2" fmla="*/ 935535 w 2536434"/>
                <a:gd name="connsiteY2" fmla="*/ 14997 h 6858000"/>
                <a:gd name="connsiteX3" fmla="*/ 2536434 w 2536434"/>
                <a:gd name="connsiteY3" fmla="*/ 3621656 h 6858000"/>
                <a:gd name="connsiteX4" fmla="*/ 662084 w 2536434"/>
                <a:gd name="connsiteY4" fmla="*/ 6374814 h 6858000"/>
                <a:gd name="connsiteX5" fmla="*/ 145436 w 2536434"/>
                <a:gd name="connsiteY5" fmla="*/ 6780599 h 6858000"/>
                <a:gd name="connsiteX6" fmla="*/ 33680 w 2536434"/>
                <a:gd name="connsiteY6" fmla="*/ 6858000 h 6858000"/>
                <a:gd name="connsiteX7" fmla="*/ 0 w 2536434"/>
                <a:gd name="connsiteY7" fmla="*/ 6858000 h 6858000"/>
                <a:gd name="connsiteX8" fmla="*/ 111756 w 2536434"/>
                <a:gd name="connsiteY8" fmla="*/ 6780599 h 6858000"/>
                <a:gd name="connsiteX9" fmla="*/ 628404 w 2536434"/>
                <a:gd name="connsiteY9" fmla="*/ 6374814 h 6858000"/>
                <a:gd name="connsiteX10" fmla="*/ 2502754 w 2536434"/>
                <a:gd name="connsiteY10" fmla="*/ 3621656 h 6858000"/>
                <a:gd name="connsiteX11" fmla="*/ 901855 w 2536434"/>
                <a:gd name="connsiteY1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36434" h="6858000">
                  <a:moveTo>
                    <a:pt x="879731" y="0"/>
                  </a:moveTo>
                  <a:lnTo>
                    <a:pt x="913411" y="0"/>
                  </a:lnTo>
                  <a:lnTo>
                    <a:pt x="935535" y="14997"/>
                  </a:lnTo>
                  <a:cubicBezTo>
                    <a:pt x="1962698" y="754641"/>
                    <a:pt x="2536434" y="2093192"/>
                    <a:pt x="2536434" y="3621656"/>
                  </a:cubicBezTo>
                  <a:cubicBezTo>
                    <a:pt x="2536434" y="4969131"/>
                    <a:pt x="1607709" y="5602839"/>
                    <a:pt x="662084" y="6374814"/>
                  </a:cubicBezTo>
                  <a:cubicBezTo>
                    <a:pt x="489881" y="6515397"/>
                    <a:pt x="319254" y="6653108"/>
                    <a:pt x="145436" y="6780599"/>
                  </a:cubicBezTo>
                  <a:lnTo>
                    <a:pt x="33680" y="6858000"/>
                  </a:lnTo>
                  <a:lnTo>
                    <a:pt x="0" y="6858000"/>
                  </a:lnTo>
                  <a:lnTo>
                    <a:pt x="111756" y="6780599"/>
                  </a:lnTo>
                  <a:cubicBezTo>
                    <a:pt x="285574" y="6653108"/>
                    <a:pt x="456201" y="6515397"/>
                    <a:pt x="628404" y="6374814"/>
                  </a:cubicBezTo>
                  <a:cubicBezTo>
                    <a:pt x="1574029" y="5602839"/>
                    <a:pt x="2502754" y="4969131"/>
                    <a:pt x="2502754" y="3621656"/>
                  </a:cubicBezTo>
                  <a:cubicBezTo>
                    <a:pt x="2502754" y="2093192"/>
                    <a:pt x="1929018" y="754641"/>
                    <a:pt x="901855" y="149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5C99F96-8984-456F-BD66-5C019A651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53086" y="0"/>
              <a:ext cx="2261351" cy="6858000"/>
            </a:xfrm>
            <a:custGeom>
              <a:avLst/>
              <a:gdLst>
                <a:gd name="connsiteX0" fmla="*/ 879731 w 2521425"/>
                <a:gd name="connsiteY0" fmla="*/ 0 h 6858000"/>
                <a:gd name="connsiteX1" fmla="*/ 898402 w 2521425"/>
                <a:gd name="connsiteY1" fmla="*/ 0 h 6858000"/>
                <a:gd name="connsiteX2" fmla="*/ 920526 w 2521425"/>
                <a:gd name="connsiteY2" fmla="*/ 14997 h 6858000"/>
                <a:gd name="connsiteX3" fmla="*/ 2521425 w 2521425"/>
                <a:gd name="connsiteY3" fmla="*/ 3621656 h 6858000"/>
                <a:gd name="connsiteX4" fmla="*/ 647075 w 2521425"/>
                <a:gd name="connsiteY4" fmla="*/ 6374814 h 6858000"/>
                <a:gd name="connsiteX5" fmla="*/ 130427 w 2521425"/>
                <a:gd name="connsiteY5" fmla="*/ 6780599 h 6858000"/>
                <a:gd name="connsiteX6" fmla="*/ 18671 w 2521425"/>
                <a:gd name="connsiteY6" fmla="*/ 6858000 h 6858000"/>
                <a:gd name="connsiteX7" fmla="*/ 0 w 2521425"/>
                <a:gd name="connsiteY7" fmla="*/ 6858000 h 6858000"/>
                <a:gd name="connsiteX8" fmla="*/ 111756 w 2521425"/>
                <a:gd name="connsiteY8" fmla="*/ 6780599 h 6858000"/>
                <a:gd name="connsiteX9" fmla="*/ 628404 w 2521425"/>
                <a:gd name="connsiteY9" fmla="*/ 6374814 h 6858000"/>
                <a:gd name="connsiteX10" fmla="*/ 2502754 w 2521425"/>
                <a:gd name="connsiteY10" fmla="*/ 3621656 h 6858000"/>
                <a:gd name="connsiteX11" fmla="*/ 901855 w 2521425"/>
                <a:gd name="connsiteY1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1425" h="6858000">
                  <a:moveTo>
                    <a:pt x="879731" y="0"/>
                  </a:moveTo>
                  <a:lnTo>
                    <a:pt x="898402" y="0"/>
                  </a:lnTo>
                  <a:lnTo>
                    <a:pt x="920526" y="14997"/>
                  </a:lnTo>
                  <a:cubicBezTo>
                    <a:pt x="1947689" y="754641"/>
                    <a:pt x="2521425" y="2093192"/>
                    <a:pt x="2521425" y="3621656"/>
                  </a:cubicBezTo>
                  <a:cubicBezTo>
                    <a:pt x="2521425" y="4969131"/>
                    <a:pt x="1592700" y="5602839"/>
                    <a:pt x="647075" y="6374814"/>
                  </a:cubicBezTo>
                  <a:cubicBezTo>
                    <a:pt x="474872" y="6515397"/>
                    <a:pt x="304245" y="6653108"/>
                    <a:pt x="130427" y="6780599"/>
                  </a:cubicBezTo>
                  <a:lnTo>
                    <a:pt x="18671" y="6858000"/>
                  </a:lnTo>
                  <a:lnTo>
                    <a:pt x="0" y="6858000"/>
                  </a:lnTo>
                  <a:lnTo>
                    <a:pt x="111756" y="6780599"/>
                  </a:lnTo>
                  <a:cubicBezTo>
                    <a:pt x="285574" y="6653108"/>
                    <a:pt x="456201" y="6515397"/>
                    <a:pt x="628404" y="6374814"/>
                  </a:cubicBezTo>
                  <a:cubicBezTo>
                    <a:pt x="1574029" y="5602839"/>
                    <a:pt x="2502754" y="4969131"/>
                    <a:pt x="2502754" y="3621656"/>
                  </a:cubicBezTo>
                  <a:cubicBezTo>
                    <a:pt x="2502754" y="2093192"/>
                    <a:pt x="1929018" y="754641"/>
                    <a:pt x="901855" y="14997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DB2C5E23-FF78-4589-8E0F-9E9CCE3A5E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6325" y="794994"/>
            <a:ext cx="4493573" cy="723000"/>
          </a:xfrm>
        </p:spPr>
        <p:txBody>
          <a:bodyPr anchor="b">
            <a:normAutofit fontScale="90000"/>
          </a:bodyPr>
          <a:lstStyle/>
          <a:p>
            <a:r>
              <a:rPr lang="es-DO" dirty="0">
                <a:solidFill>
                  <a:schemeClr val="accent3">
                    <a:lumMod val="75000"/>
                  </a:schemeClr>
                </a:solidFill>
              </a:rPr>
              <a:t>Recomendaciones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BAF1811-4263-4DE3-852C-63CE211CE0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5401" y="1985595"/>
            <a:ext cx="7796331" cy="2886809"/>
          </a:xfrm>
        </p:spPr>
        <p:txBody>
          <a:bodyPr>
            <a:norm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DO" dirty="0"/>
              <a:t>El </a:t>
            </a:r>
            <a:r>
              <a:rPr lang="es-DO" b="1" dirty="0"/>
              <a:t>remove() </a:t>
            </a:r>
            <a:r>
              <a:rPr lang="es-DO" dirty="0"/>
              <a:t>no devuelve ningún valor </a:t>
            </a:r>
            <a:r>
              <a:rPr lang="es-DO" b="1" dirty="0"/>
              <a:t>returns(none)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DO" dirty="0"/>
              <a:t>Si necesita eliminar elementos según el índice (como el cuarto elemento), puede usar el </a:t>
            </a:r>
            <a:r>
              <a:rPr lang="es-DO" b="1" dirty="0"/>
              <a:t>método pop()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DO" dirty="0"/>
              <a:t>Además, puede usar la instrucción </a:t>
            </a:r>
            <a:r>
              <a:rPr lang="es-DO" b="1" dirty="0"/>
              <a:t>Python del </a:t>
            </a:r>
            <a:r>
              <a:rPr lang="es-DO" dirty="0"/>
              <a:t>para eliminar elementos de la lista.</a:t>
            </a:r>
          </a:p>
        </p:txBody>
      </p:sp>
      <p:pic>
        <p:nvPicPr>
          <p:cNvPr id="15" name="Picture 2" descr="Harry osborn/duende verde | Wiki | •Spider Universe• Amino">
            <a:extLst>
              <a:ext uri="{FF2B5EF4-FFF2-40B4-BE49-F238E27FC236}">
                <a16:creationId xmlns:a16="http://schemas.microsoft.com/office/drawing/2014/main" id="{D5CFED1D-378C-4B51-B022-966D9983465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28" r="7387"/>
          <a:stretch/>
        </p:blipFill>
        <p:spPr bwMode="auto">
          <a:xfrm>
            <a:off x="4435522" y="4387505"/>
            <a:ext cx="2743200" cy="1905000"/>
          </a:xfrm>
          <a:custGeom>
            <a:avLst/>
            <a:gdLst>
              <a:gd name="connsiteX0" fmla="*/ 0 w 2743200"/>
              <a:gd name="connsiteY0" fmla="*/ 0 h 1905000"/>
              <a:gd name="connsiteX1" fmla="*/ 2743200 w 2743200"/>
              <a:gd name="connsiteY1" fmla="*/ 0 h 1905000"/>
              <a:gd name="connsiteX2" fmla="*/ 2743200 w 2743200"/>
              <a:gd name="connsiteY2" fmla="*/ 1905000 h 1905000"/>
              <a:gd name="connsiteX3" fmla="*/ 0 w 2743200"/>
              <a:gd name="connsiteY3" fmla="*/ 1905000 h 1905000"/>
              <a:gd name="connsiteX4" fmla="*/ 0 w 2743200"/>
              <a:gd name="connsiteY4" fmla="*/ 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43200" h="1905000" extrusionOk="0">
                <a:moveTo>
                  <a:pt x="0" y="0"/>
                </a:moveTo>
                <a:cubicBezTo>
                  <a:pt x="1273241" y="30040"/>
                  <a:pt x="1534072" y="-25617"/>
                  <a:pt x="2743200" y="0"/>
                </a:cubicBezTo>
                <a:cubicBezTo>
                  <a:pt x="2573876" y="852548"/>
                  <a:pt x="2811801" y="1283592"/>
                  <a:pt x="2743200" y="1905000"/>
                </a:cubicBezTo>
                <a:cubicBezTo>
                  <a:pt x="1674938" y="2020688"/>
                  <a:pt x="1240405" y="2035950"/>
                  <a:pt x="0" y="1905000"/>
                </a:cubicBezTo>
                <a:cubicBezTo>
                  <a:pt x="-98129" y="1286483"/>
                  <a:pt x="-115162" y="483721"/>
                  <a:pt x="0" y="0"/>
                </a:cubicBezTo>
                <a:close/>
              </a:path>
            </a:pathLst>
          </a:custGeom>
          <a:noFill/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32731849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Diagrama de flujo: conector 15">
            <a:extLst>
              <a:ext uri="{FF2B5EF4-FFF2-40B4-BE49-F238E27FC236}">
                <a16:creationId xmlns:a16="http://schemas.microsoft.com/office/drawing/2014/main" id="{D2CEECA5-E65F-4122-A31A-A72D61CEF844}"/>
              </a:ext>
            </a:extLst>
          </p:cNvPr>
          <p:cNvSpPr/>
          <p:nvPr/>
        </p:nvSpPr>
        <p:spPr>
          <a:xfrm>
            <a:off x="2342777" y="5115482"/>
            <a:ext cx="217491" cy="213235"/>
          </a:xfrm>
          <a:prstGeom prst="flowChartConnector">
            <a:avLst/>
          </a:prstGeom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 dirty="0"/>
          </a:p>
        </p:txBody>
      </p:sp>
      <p:sp>
        <p:nvSpPr>
          <p:cNvPr id="17" name="Diagrama de flujo: conector 16">
            <a:extLst>
              <a:ext uri="{FF2B5EF4-FFF2-40B4-BE49-F238E27FC236}">
                <a16:creationId xmlns:a16="http://schemas.microsoft.com/office/drawing/2014/main" id="{4F68EFF0-AB62-4D43-907D-391AC857E6A5}"/>
              </a:ext>
            </a:extLst>
          </p:cNvPr>
          <p:cNvSpPr/>
          <p:nvPr/>
        </p:nvSpPr>
        <p:spPr>
          <a:xfrm>
            <a:off x="8750767" y="5095541"/>
            <a:ext cx="217491" cy="213235"/>
          </a:xfrm>
          <a:prstGeom prst="flowChartConnector">
            <a:avLst/>
          </a:prstGeom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 dirty="0"/>
          </a:p>
        </p:txBody>
      </p: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B786A3A8-602B-49A6-BF1B-42AA28B82801}"/>
              </a:ext>
            </a:extLst>
          </p:cNvPr>
          <p:cNvCxnSpPr>
            <a:cxnSpLocks/>
            <a:stCxn id="16" idx="5"/>
          </p:cNvCxnSpPr>
          <p:nvPr/>
        </p:nvCxnSpPr>
        <p:spPr>
          <a:xfrm>
            <a:off x="2528417" y="5297489"/>
            <a:ext cx="1867099" cy="995016"/>
          </a:xfrm>
          <a:prstGeom prst="line">
            <a:avLst/>
          </a:prstGeom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18">
            <a:extLst>
              <a:ext uri="{FF2B5EF4-FFF2-40B4-BE49-F238E27FC236}">
                <a16:creationId xmlns:a16="http://schemas.microsoft.com/office/drawing/2014/main" id="{29C6D53A-E296-4BAB-A3E7-2B4456FBF515}"/>
              </a:ext>
            </a:extLst>
          </p:cNvPr>
          <p:cNvCxnSpPr>
            <a:cxnSpLocks/>
            <a:endCxn id="17" idx="4"/>
          </p:cNvCxnSpPr>
          <p:nvPr/>
        </p:nvCxnSpPr>
        <p:spPr>
          <a:xfrm flipV="1">
            <a:off x="7178722" y="5308776"/>
            <a:ext cx="1680791" cy="983729"/>
          </a:xfrm>
          <a:prstGeom prst="line">
            <a:avLst/>
          </a:prstGeom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19">
            <a:extLst>
              <a:ext uri="{FF2B5EF4-FFF2-40B4-BE49-F238E27FC236}">
                <a16:creationId xmlns:a16="http://schemas.microsoft.com/office/drawing/2014/main" id="{E0927BF2-EA59-44DD-8C2A-02CF690DAD23}"/>
              </a:ext>
            </a:extLst>
          </p:cNvPr>
          <p:cNvCxnSpPr>
            <a:cxnSpLocks/>
            <a:endCxn id="17" idx="7"/>
          </p:cNvCxnSpPr>
          <p:nvPr/>
        </p:nvCxnSpPr>
        <p:spPr>
          <a:xfrm>
            <a:off x="7178722" y="4387505"/>
            <a:ext cx="1757685" cy="739264"/>
          </a:xfrm>
          <a:prstGeom prst="line">
            <a:avLst/>
          </a:prstGeom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cto 20">
            <a:extLst>
              <a:ext uri="{FF2B5EF4-FFF2-40B4-BE49-F238E27FC236}">
                <a16:creationId xmlns:a16="http://schemas.microsoft.com/office/drawing/2014/main" id="{C4790E04-0019-4E10-8B25-C545FB578B55}"/>
              </a:ext>
            </a:extLst>
          </p:cNvPr>
          <p:cNvCxnSpPr>
            <a:cxnSpLocks/>
            <a:stCxn id="16" idx="7"/>
          </p:cNvCxnSpPr>
          <p:nvPr/>
        </p:nvCxnSpPr>
        <p:spPr>
          <a:xfrm flipV="1">
            <a:off x="2528417" y="4387505"/>
            <a:ext cx="1867099" cy="759205"/>
          </a:xfrm>
          <a:prstGeom prst="line">
            <a:avLst/>
          </a:prstGeom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91820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4" name="Freeform: Shape 70">
            <a:extLst>
              <a:ext uri="{FF2B5EF4-FFF2-40B4-BE49-F238E27FC236}">
                <a16:creationId xmlns:a16="http://schemas.microsoft.com/office/drawing/2014/main" id="{9B0F7D69-D93C-4C38-A23D-76E000D69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125" name="Freeform: Shape 72">
            <a:extLst>
              <a:ext uri="{FF2B5EF4-FFF2-40B4-BE49-F238E27FC236}">
                <a16:creationId xmlns:a16="http://schemas.microsoft.com/office/drawing/2014/main" id="{8CD419D4-EA9D-42D9-BF62-B07F0B7B6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126" name="Freeform: Shape 74">
            <a:extLst>
              <a:ext uri="{FF2B5EF4-FFF2-40B4-BE49-F238E27FC236}">
                <a16:creationId xmlns:a16="http://schemas.microsoft.com/office/drawing/2014/main" id="{1C6FEC9B-9608-4181-A9E5-A1B80E720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127" name="Freeform: Shape 76">
            <a:extLst>
              <a:ext uri="{FF2B5EF4-FFF2-40B4-BE49-F238E27FC236}">
                <a16:creationId xmlns:a16="http://schemas.microsoft.com/office/drawing/2014/main" id="{AB1564ED-F26F-451D-97D6-A6EC3E83F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128" name="Freeform: Shape 78">
            <a:extLst>
              <a:ext uri="{FF2B5EF4-FFF2-40B4-BE49-F238E27FC236}">
                <a16:creationId xmlns:a16="http://schemas.microsoft.com/office/drawing/2014/main" id="{0CA184B6-3482-4F43-87F0-BC765DCFD8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129" name="Freeform: Shape 80">
            <a:extLst>
              <a:ext uri="{FF2B5EF4-FFF2-40B4-BE49-F238E27FC236}">
                <a16:creationId xmlns:a16="http://schemas.microsoft.com/office/drawing/2014/main" id="{6C869923-8380-4244-9548-802C330638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130" name="Freeform: Shape 82">
            <a:extLst>
              <a:ext uri="{FF2B5EF4-FFF2-40B4-BE49-F238E27FC236}">
                <a16:creationId xmlns:a16="http://schemas.microsoft.com/office/drawing/2014/main" id="{C06255F2-BC67-4DDE-B34E-AC4BA2183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131" name="Freeform: Shape 84">
            <a:extLst>
              <a:ext uri="{FF2B5EF4-FFF2-40B4-BE49-F238E27FC236}">
                <a16:creationId xmlns:a16="http://schemas.microsoft.com/office/drawing/2014/main" id="{55169443-FCCD-4C0A-8C69-18CD3FA09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5132" name="Rectangle 86">
            <a:extLst>
              <a:ext uri="{FF2B5EF4-FFF2-40B4-BE49-F238E27FC236}">
                <a16:creationId xmlns:a16="http://schemas.microsoft.com/office/drawing/2014/main" id="{AC8EEB0F-BA72-49AC-956F-331B60FDE7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133" name="Freeform: Shape 88">
            <a:extLst>
              <a:ext uri="{FF2B5EF4-FFF2-40B4-BE49-F238E27FC236}">
                <a16:creationId xmlns:a16="http://schemas.microsoft.com/office/drawing/2014/main" id="{8CC700D5-9809-43F4-89D5-7DBBCB0DCC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02296" y="1287887"/>
            <a:ext cx="4523890" cy="4187191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134" name="Freeform: Shape 90">
            <a:extLst>
              <a:ext uri="{FF2B5EF4-FFF2-40B4-BE49-F238E27FC236}">
                <a16:creationId xmlns:a16="http://schemas.microsoft.com/office/drawing/2014/main" id="{C7163242-6303-46DC-BAC1-2A204F0613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051182" y="1382922"/>
            <a:ext cx="4174735" cy="3941951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135" name="Freeform: Shape 92">
            <a:extLst>
              <a:ext uri="{FF2B5EF4-FFF2-40B4-BE49-F238E27FC236}">
                <a16:creationId xmlns:a16="http://schemas.microsoft.com/office/drawing/2014/main" id="{805C4C40-D70E-4C4F-B228-98A0A6132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300000" flipH="1">
            <a:off x="6733248" y="1097468"/>
            <a:ext cx="4908132" cy="4613915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533DEB0-2A8B-4DB5-B786-A3C6F69537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30501" y="1847596"/>
            <a:ext cx="3459760" cy="2186393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sz="3600" dirty="0">
                <a:solidFill>
                  <a:schemeClr val="accent3">
                    <a:lumMod val="75000"/>
                  </a:schemeClr>
                </a:solidFill>
              </a:rPr>
              <a:t>Ejemplos en Python</a:t>
            </a:r>
          </a:p>
        </p:txBody>
      </p:sp>
      <p:pic>
        <p:nvPicPr>
          <p:cNvPr id="5122" name="Picture 2" descr="Afiche - Secuencia Didáctica TEXTUALIZANDO">
            <a:extLst>
              <a:ext uri="{FF2B5EF4-FFF2-40B4-BE49-F238E27FC236}">
                <a16:creationId xmlns:a16="http://schemas.microsoft.com/office/drawing/2014/main" id="{52E2D1C8-8974-4997-B9B7-EA1C33421A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79684" y="1158950"/>
            <a:ext cx="4943233" cy="4541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2909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9B0F7D69-D93C-4C38-A23D-76E000D69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8CD419D4-EA9D-42D9-BF62-B07F0B7B6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1C6FEC9B-9608-4181-A9E5-A1B80E720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AB1564ED-F26F-451D-97D6-A6EC3E83F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81" name="Freeform: Shape 80">
            <a:extLst>
              <a:ext uri="{FF2B5EF4-FFF2-40B4-BE49-F238E27FC236}">
                <a16:creationId xmlns:a16="http://schemas.microsoft.com/office/drawing/2014/main" id="{0CA184B6-3482-4F43-87F0-BC765DCFD8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3" name="Freeform: Shape 82">
            <a:extLst>
              <a:ext uri="{FF2B5EF4-FFF2-40B4-BE49-F238E27FC236}">
                <a16:creationId xmlns:a16="http://schemas.microsoft.com/office/drawing/2014/main" id="{6C869923-8380-4244-9548-802C330638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85" name="Freeform: Shape 84">
            <a:extLst>
              <a:ext uri="{FF2B5EF4-FFF2-40B4-BE49-F238E27FC236}">
                <a16:creationId xmlns:a16="http://schemas.microsoft.com/office/drawing/2014/main" id="{C06255F2-BC67-4DDE-B34E-AC4BA2183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87" name="Freeform: Shape 86">
            <a:extLst>
              <a:ext uri="{FF2B5EF4-FFF2-40B4-BE49-F238E27FC236}">
                <a16:creationId xmlns:a16="http://schemas.microsoft.com/office/drawing/2014/main" id="{55169443-FCCD-4C0A-8C69-18CD3FA09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89" name="Rectangle 88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91" name="Freeform: Shape 90">
            <a:extLst>
              <a:ext uri="{FF2B5EF4-FFF2-40B4-BE49-F238E27FC236}">
                <a16:creationId xmlns:a16="http://schemas.microsoft.com/office/drawing/2014/main" id="{391F8D69-709A-4575-A393-B4C26481AF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66083" y="0"/>
            <a:ext cx="9841377" cy="6858000"/>
          </a:xfrm>
          <a:custGeom>
            <a:avLst/>
            <a:gdLst>
              <a:gd name="connsiteX0" fmla="*/ 8218354 w 9841377"/>
              <a:gd name="connsiteY0" fmla="*/ 0 h 6858000"/>
              <a:gd name="connsiteX1" fmla="*/ 5551962 w 9841377"/>
              <a:gd name="connsiteY1" fmla="*/ 0 h 6858000"/>
              <a:gd name="connsiteX2" fmla="*/ 5482342 w 9841377"/>
              <a:gd name="connsiteY2" fmla="*/ 0 h 6858000"/>
              <a:gd name="connsiteX3" fmla="*/ 4359035 w 9841377"/>
              <a:gd name="connsiteY3" fmla="*/ 0 h 6858000"/>
              <a:gd name="connsiteX4" fmla="*/ 4289415 w 9841377"/>
              <a:gd name="connsiteY4" fmla="*/ 0 h 6858000"/>
              <a:gd name="connsiteX5" fmla="*/ 1623023 w 9841377"/>
              <a:gd name="connsiteY5" fmla="*/ 0 h 6858000"/>
              <a:gd name="connsiteX6" fmla="*/ 1600899 w 9841377"/>
              <a:gd name="connsiteY6" fmla="*/ 14997 h 6858000"/>
              <a:gd name="connsiteX7" fmla="*/ 0 w 9841377"/>
              <a:gd name="connsiteY7" fmla="*/ 3621656 h 6858000"/>
              <a:gd name="connsiteX8" fmla="*/ 1874350 w 9841377"/>
              <a:gd name="connsiteY8" fmla="*/ 6374814 h 6858000"/>
              <a:gd name="connsiteX9" fmla="*/ 2390998 w 9841377"/>
              <a:gd name="connsiteY9" fmla="*/ 6780599 h 6858000"/>
              <a:gd name="connsiteX10" fmla="*/ 2502754 w 9841377"/>
              <a:gd name="connsiteY10" fmla="*/ 6858000 h 6858000"/>
              <a:gd name="connsiteX11" fmla="*/ 4289415 w 9841377"/>
              <a:gd name="connsiteY11" fmla="*/ 6858000 h 6858000"/>
              <a:gd name="connsiteX12" fmla="*/ 4359035 w 9841377"/>
              <a:gd name="connsiteY12" fmla="*/ 6858000 h 6858000"/>
              <a:gd name="connsiteX13" fmla="*/ 5482342 w 9841377"/>
              <a:gd name="connsiteY13" fmla="*/ 6858000 h 6858000"/>
              <a:gd name="connsiteX14" fmla="*/ 5551962 w 9841377"/>
              <a:gd name="connsiteY14" fmla="*/ 6858000 h 6858000"/>
              <a:gd name="connsiteX15" fmla="*/ 7338623 w 9841377"/>
              <a:gd name="connsiteY15" fmla="*/ 6858000 h 6858000"/>
              <a:gd name="connsiteX16" fmla="*/ 7450379 w 9841377"/>
              <a:gd name="connsiteY16" fmla="*/ 6780599 h 6858000"/>
              <a:gd name="connsiteX17" fmla="*/ 7967027 w 9841377"/>
              <a:gd name="connsiteY17" fmla="*/ 6374814 h 6858000"/>
              <a:gd name="connsiteX18" fmla="*/ 9841377 w 9841377"/>
              <a:gd name="connsiteY18" fmla="*/ 3621656 h 6858000"/>
              <a:gd name="connsiteX19" fmla="*/ 8240478 w 9841377"/>
              <a:gd name="connsiteY19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9841377" h="6858000">
                <a:moveTo>
                  <a:pt x="8218354" y="0"/>
                </a:moveTo>
                <a:lnTo>
                  <a:pt x="5551962" y="0"/>
                </a:lnTo>
                <a:lnTo>
                  <a:pt x="5482342" y="0"/>
                </a:lnTo>
                <a:lnTo>
                  <a:pt x="4359035" y="0"/>
                </a:lnTo>
                <a:lnTo>
                  <a:pt x="4289415" y="0"/>
                </a:lnTo>
                <a:lnTo>
                  <a:pt x="1623023" y="0"/>
                </a:lnTo>
                <a:lnTo>
                  <a:pt x="1600899" y="14997"/>
                </a:lnTo>
                <a:cubicBezTo>
                  <a:pt x="573736" y="754641"/>
                  <a:pt x="0" y="2093192"/>
                  <a:pt x="0" y="3621656"/>
                </a:cubicBezTo>
                <a:cubicBezTo>
                  <a:pt x="0" y="4969131"/>
                  <a:pt x="928725" y="5602839"/>
                  <a:pt x="1874350" y="6374814"/>
                </a:cubicBezTo>
                <a:cubicBezTo>
                  <a:pt x="2046553" y="6515397"/>
                  <a:pt x="2217180" y="6653108"/>
                  <a:pt x="2390998" y="6780599"/>
                </a:cubicBezTo>
                <a:lnTo>
                  <a:pt x="2502754" y="6858000"/>
                </a:lnTo>
                <a:lnTo>
                  <a:pt x="4289415" y="6858000"/>
                </a:lnTo>
                <a:lnTo>
                  <a:pt x="4359035" y="6858000"/>
                </a:lnTo>
                <a:lnTo>
                  <a:pt x="5482342" y="6858000"/>
                </a:lnTo>
                <a:lnTo>
                  <a:pt x="5551962" y="6858000"/>
                </a:lnTo>
                <a:lnTo>
                  <a:pt x="7338623" y="6858000"/>
                </a:lnTo>
                <a:lnTo>
                  <a:pt x="7450379" y="6780599"/>
                </a:lnTo>
                <a:cubicBezTo>
                  <a:pt x="7624197" y="6653108"/>
                  <a:pt x="7794824" y="6515397"/>
                  <a:pt x="7967027" y="6374814"/>
                </a:cubicBezTo>
                <a:cubicBezTo>
                  <a:pt x="8912652" y="5602839"/>
                  <a:pt x="9841377" y="4969131"/>
                  <a:pt x="9841377" y="3621656"/>
                </a:cubicBezTo>
                <a:cubicBezTo>
                  <a:pt x="9841377" y="2093192"/>
                  <a:pt x="9267641" y="754641"/>
                  <a:pt x="8240478" y="14997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3" name="Freeform: Shape 92">
            <a:extLst>
              <a:ext uri="{FF2B5EF4-FFF2-40B4-BE49-F238E27FC236}">
                <a16:creationId xmlns:a16="http://schemas.microsoft.com/office/drawing/2014/main" id="{C87A50C4-1191-461A-9E09-C8057F2AF0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3035" y="0"/>
            <a:ext cx="2265453" cy="6858000"/>
          </a:xfrm>
          <a:custGeom>
            <a:avLst/>
            <a:gdLst>
              <a:gd name="connsiteX0" fmla="*/ 1117108 w 2265453"/>
              <a:gd name="connsiteY0" fmla="*/ 0 h 6858000"/>
              <a:gd name="connsiteX1" fmla="*/ 1099628 w 2265453"/>
              <a:gd name="connsiteY1" fmla="*/ 0 h 6858000"/>
              <a:gd name="connsiteX2" fmla="*/ 1175238 w 2265453"/>
              <a:gd name="connsiteY2" fmla="*/ 82371 h 6858000"/>
              <a:gd name="connsiteX3" fmla="*/ 2240276 w 2265453"/>
              <a:gd name="connsiteY3" fmla="*/ 3734791 h 6858000"/>
              <a:gd name="connsiteX4" fmla="*/ 274951 w 2265453"/>
              <a:gd name="connsiteY4" fmla="*/ 6634678 h 6858000"/>
              <a:gd name="connsiteX5" fmla="*/ 12802 w 2265453"/>
              <a:gd name="connsiteY5" fmla="*/ 6848127 h 6858000"/>
              <a:gd name="connsiteX6" fmla="*/ 0 w 2265453"/>
              <a:gd name="connsiteY6" fmla="*/ 6858000 h 6858000"/>
              <a:gd name="connsiteX7" fmla="*/ 19410 w 2265453"/>
              <a:gd name="connsiteY7" fmla="*/ 6858000 h 6858000"/>
              <a:gd name="connsiteX8" fmla="*/ 31082 w 2265453"/>
              <a:gd name="connsiteY8" fmla="*/ 6848998 h 6858000"/>
              <a:gd name="connsiteX9" fmla="*/ 293230 w 2265453"/>
              <a:gd name="connsiteY9" fmla="*/ 6635549 h 6858000"/>
              <a:gd name="connsiteX10" fmla="*/ 2258555 w 2265453"/>
              <a:gd name="connsiteY10" fmla="*/ 3735662 h 6858000"/>
              <a:gd name="connsiteX11" fmla="*/ 1193518 w 2265453"/>
              <a:gd name="connsiteY11" fmla="*/ 832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65453" h="6858000">
                <a:moveTo>
                  <a:pt x="1117108" y="0"/>
                </a:moveTo>
                <a:lnTo>
                  <a:pt x="1099628" y="0"/>
                </a:lnTo>
                <a:lnTo>
                  <a:pt x="1175238" y="82371"/>
                </a:lnTo>
                <a:cubicBezTo>
                  <a:pt x="1926546" y="957940"/>
                  <a:pt x="2303836" y="2277119"/>
                  <a:pt x="2240276" y="3734791"/>
                </a:cubicBezTo>
                <a:cubicBezTo>
                  <a:pt x="2176522" y="5196911"/>
                  <a:pt x="1237280" y="5841173"/>
                  <a:pt x="274951" y="6634678"/>
                </a:cubicBezTo>
                <a:cubicBezTo>
                  <a:pt x="187328" y="6706930"/>
                  <a:pt x="100126" y="6778421"/>
                  <a:pt x="12802" y="6848127"/>
                </a:cubicBezTo>
                <a:lnTo>
                  <a:pt x="0" y="6858000"/>
                </a:lnTo>
                <a:lnTo>
                  <a:pt x="19410" y="6858000"/>
                </a:lnTo>
                <a:lnTo>
                  <a:pt x="31082" y="6848998"/>
                </a:lnTo>
                <a:cubicBezTo>
                  <a:pt x="118405" y="6779292"/>
                  <a:pt x="205608" y="6707801"/>
                  <a:pt x="293230" y="6635549"/>
                </a:cubicBezTo>
                <a:cubicBezTo>
                  <a:pt x="1255560" y="5842045"/>
                  <a:pt x="2194802" y="5197782"/>
                  <a:pt x="2258555" y="3735662"/>
                </a:cubicBezTo>
                <a:cubicBezTo>
                  <a:pt x="2322115" y="2277991"/>
                  <a:pt x="1944825" y="958811"/>
                  <a:pt x="1193518" y="8324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95" name="Freeform: Shape 94">
            <a:extLst>
              <a:ext uri="{FF2B5EF4-FFF2-40B4-BE49-F238E27FC236}">
                <a16:creationId xmlns:a16="http://schemas.microsoft.com/office/drawing/2014/main" id="{BC87DA9F-8DB2-4D48-8716-A928FBB8A5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033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97" name="Freeform: Shape 96">
            <a:extLst>
              <a:ext uri="{FF2B5EF4-FFF2-40B4-BE49-F238E27FC236}">
                <a16:creationId xmlns:a16="http://schemas.microsoft.com/office/drawing/2014/main" id="{195EA065-AC5D-431D-927E-87FF058848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96194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46934B3C-D73F-4CD0-95B1-0244D662D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23292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BCC9C79-E5DF-4EE4-9849-F32EE449E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4831" y="434737"/>
            <a:ext cx="5334977" cy="945677"/>
          </a:xfrm>
        </p:spPr>
        <p:txBody>
          <a:bodyPr vert="horz" lIns="109728" tIns="109728" rIns="109728" bIns="91440" rtlCol="0" anchor="b">
            <a:normAutofit fontScale="90000"/>
          </a:bodyPr>
          <a:lstStyle/>
          <a:p>
            <a:pPr algn="ctr">
              <a:lnSpc>
                <a:spcPct val="120000"/>
              </a:lnSpc>
            </a:pPr>
            <a:r>
              <a:rPr lang="en-US" sz="4400" dirty="0">
                <a:solidFill>
                  <a:schemeClr val="accent3">
                    <a:lumMod val="75000"/>
                  </a:schemeClr>
                </a:solidFill>
              </a:rPr>
              <a:t>¡Muchas Gracias!</a:t>
            </a:r>
          </a:p>
        </p:txBody>
      </p:sp>
      <p:pic>
        <p:nvPicPr>
          <p:cNvPr id="6148" name="Picture 4" descr="Desgarga+gratis+los+mejores+gifs+animados+de+informática .+Imágenes+animadas+de+informática+y+más+gifs+animados+com… | Informática,  Computacion, Fotografía de sombra">
            <a:extLst>
              <a:ext uri="{FF2B5EF4-FFF2-40B4-BE49-F238E27FC236}">
                <a16:creationId xmlns:a16="http://schemas.microsoft.com/office/drawing/2014/main" id="{632495EC-4C66-4C05-8D42-C5DD7C60C4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570281" y="1455346"/>
            <a:ext cx="6887618" cy="4495078"/>
          </a:xfrm>
          <a:prstGeom prst="rect">
            <a:avLst/>
          </a:prstGeom>
          <a:noFill/>
          <a:effectLst>
            <a:softEdge rad="317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6764263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LinesVTI">
  <a:themeElements>
    <a:clrScheme name="AnalogousFromLightSeedLeftStep">
      <a:dk1>
        <a:srgbClr val="000000"/>
      </a:dk1>
      <a:lt1>
        <a:srgbClr val="FFFFFF"/>
      </a:lt1>
      <a:dk2>
        <a:srgbClr val="243941"/>
      </a:dk2>
      <a:lt2>
        <a:srgbClr val="E8E5E2"/>
      </a:lt2>
      <a:accent1>
        <a:srgbClr val="8FA5C2"/>
      </a:accent1>
      <a:accent2>
        <a:srgbClr val="7AAAB2"/>
      </a:accent2>
      <a:accent3>
        <a:srgbClr val="80AA9F"/>
      </a:accent3>
      <a:accent4>
        <a:srgbClr val="77AF89"/>
      </a:accent4>
      <a:accent5>
        <a:srgbClr val="86AB81"/>
      </a:accent5>
      <a:accent6>
        <a:srgbClr val="90AA74"/>
      </a:accent6>
      <a:hlink>
        <a:srgbClr val="997E5C"/>
      </a:hlink>
      <a:folHlink>
        <a:srgbClr val="7F7F7F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</TotalTime>
  <Words>179</Words>
  <Application>Microsoft Office PowerPoint</Application>
  <PresentationFormat>Panorámica</PresentationFormat>
  <Paragraphs>16</Paragraphs>
  <Slides>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1" baseType="lpstr">
      <vt:lpstr>Meiryo</vt:lpstr>
      <vt:lpstr>Arial</vt:lpstr>
      <vt:lpstr>Corbel</vt:lpstr>
      <vt:lpstr>SketchLinesVTI</vt:lpstr>
      <vt:lpstr>Remove()</vt:lpstr>
      <vt:lpstr>¿Para que me sirve remove()?</vt:lpstr>
      <vt:lpstr>Parámetros</vt:lpstr>
      <vt:lpstr>Sintaxis</vt:lpstr>
      <vt:lpstr>Recomendaciones</vt:lpstr>
      <vt:lpstr>Ejemplos en Python</vt:lpstr>
      <vt:lpstr>¡Muchas Gracias!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Remove()</dc:title>
  <dc:creator>Francisco Vargas Ogando</dc:creator>
  <cp:lastModifiedBy>Francisco Vargas Ogando</cp:lastModifiedBy>
  <cp:revision>1</cp:revision>
  <dcterms:created xsi:type="dcterms:W3CDTF">2022-03-02T23:09:19Z</dcterms:created>
  <dcterms:modified xsi:type="dcterms:W3CDTF">2022-03-03T02:11:05Z</dcterms:modified>
</cp:coreProperties>
</file>

<file path=docProps/thumbnail.jpeg>
</file>